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6" r:id="rId5"/>
    <p:sldMasterId id="2147483699" r:id="rId6"/>
    <p:sldMasterId id="2147483712" r:id="rId7"/>
  </p:sldMasterIdLst>
  <p:notesMasterIdLst>
    <p:notesMasterId r:id="rId9"/>
  </p:notesMasterIdLst>
  <p:sldIdLst>
    <p:sldId id="337" r:id="rId8"/>
    <p:sldId id="461" r:id="rId10"/>
    <p:sldId id="462" r:id="rId11"/>
    <p:sldId id="440" r:id="rId12"/>
    <p:sldId id="443" r:id="rId13"/>
    <p:sldId id="464" r:id="rId14"/>
    <p:sldId id="465" r:id="rId15"/>
    <p:sldId id="466" r:id="rId16"/>
    <p:sldId id="467" r:id="rId17"/>
    <p:sldId id="468" r:id="rId18"/>
    <p:sldId id="469" r:id="rId19"/>
    <p:sldId id="444" r:id="rId20"/>
    <p:sldId id="473" r:id="rId21"/>
    <p:sldId id="445" r:id="rId22"/>
    <p:sldId id="446" r:id="rId23"/>
    <p:sldId id="470" r:id="rId24"/>
    <p:sldId id="471" r:id="rId25"/>
    <p:sldId id="447" r:id="rId26"/>
    <p:sldId id="472" r:id="rId27"/>
    <p:sldId id="459" r:id="rId28"/>
    <p:sldId id="463" r:id="rId29"/>
    <p:sldId id="448" r:id="rId30"/>
    <p:sldId id="450" r:id="rId31"/>
    <p:sldId id="449" r:id="rId32"/>
    <p:sldId id="365" r:id="rId33"/>
    <p:sldId id="475" r:id="rId34"/>
    <p:sldId id="458" r:id="rId35"/>
    <p:sldId id="457" r:id="rId3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71" autoAdjust="0"/>
    <p:restoredTop sz="94667" autoAdjust="0"/>
  </p:normalViewPr>
  <p:slideViewPr>
    <p:cSldViewPr>
      <p:cViewPr>
        <p:scale>
          <a:sx n="70" d="100"/>
          <a:sy n="70" d="100"/>
        </p:scale>
        <p:origin x="-2274"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D22362-6F34-49C3-BC38-A04A217B083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5B9C8F-15F7-416B-8D6E-6E1503E26DD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yriad Pro" pitchFamily="34" charset="0"/>
                <a:ea typeface="宋体" panose="02010600030101010101" pitchFamily="2" charset="-122"/>
              </a:defRPr>
            </a:lvl1pPr>
            <a:lvl2pPr marL="742950" indent="-285750">
              <a:defRPr sz="1400">
                <a:solidFill>
                  <a:schemeClr val="tx1"/>
                </a:solidFill>
                <a:latin typeface="Myriad Pro" pitchFamily="34" charset="0"/>
                <a:ea typeface="宋体" panose="02010600030101010101" pitchFamily="2" charset="-122"/>
              </a:defRPr>
            </a:lvl2pPr>
            <a:lvl3pPr marL="1143000" indent="-228600">
              <a:defRPr sz="1400">
                <a:solidFill>
                  <a:schemeClr val="tx1"/>
                </a:solidFill>
                <a:latin typeface="Myriad Pro" pitchFamily="34" charset="0"/>
                <a:ea typeface="宋体" panose="02010600030101010101" pitchFamily="2" charset="-122"/>
              </a:defRPr>
            </a:lvl3pPr>
            <a:lvl4pPr marL="1600200" indent="-228600">
              <a:defRPr sz="1400">
                <a:solidFill>
                  <a:schemeClr val="tx1"/>
                </a:solidFill>
                <a:latin typeface="Myriad Pro" pitchFamily="34" charset="0"/>
                <a:ea typeface="宋体" panose="02010600030101010101" pitchFamily="2" charset="-122"/>
              </a:defRPr>
            </a:lvl4pPr>
            <a:lvl5pPr marL="2057400" indent="-228600">
              <a:defRPr sz="1400">
                <a:solidFill>
                  <a:schemeClr val="tx1"/>
                </a:solidFill>
                <a:latin typeface="Myriad Pro" pitchFamily="34" charset="0"/>
                <a:ea typeface="宋体" panose="02010600030101010101" pitchFamily="2" charset="-122"/>
              </a:defRPr>
            </a:lvl5pPr>
            <a:lvl6pPr marL="2514600" indent="-228600" algn="ctr"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algn="ctr"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algn="ctr"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algn="ctr"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fld id="{180CEF81-631F-4E16-AC6A-8D1DFABB8842}" type="slidenum">
              <a:rPr lang="en-US" altLang="zh-CN" sz="1200"/>
            </a:fld>
            <a:endParaRPr lang="en-US" altLang="zh-CN" sz="1200"/>
          </a:p>
        </p:txBody>
      </p:sp>
      <p:sp>
        <p:nvSpPr>
          <p:cNvPr id="17411" name="Rectangle 2"/>
          <p:cNvSpPr>
            <a:spLocks noGrp="1" noRot="1" noChangeAspect="1" noChangeArrowheads="1" noTextEdit="1"/>
          </p:cNvSpPr>
          <p:nvPr>
            <p:ph type="sldImg"/>
          </p:nvPr>
        </p:nvSpPr>
        <p:spPr>
          <a:ln cap="flat"/>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p:cNvSpPr>
            <a:spLocks noGrp="1" noRot="1" noChangeAspect="1" noTextEdit="1"/>
          </p:cNvSpPr>
          <p:nvPr>
            <p:ph type="sldImg"/>
          </p:nvPr>
        </p:nvSpPr>
        <p:spPr/>
      </p:sp>
      <p:sp>
        <p:nvSpPr>
          <p:cNvPr id="34819"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4820"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anose="02010600030101010101" pitchFamily="2" charset="-122"/>
              </a:defRPr>
            </a:lvl1pPr>
            <a:lvl2pPr marL="742950" indent="-285750">
              <a:defRPr sz="1200">
                <a:solidFill>
                  <a:schemeClr val="tx1"/>
                </a:solidFill>
                <a:latin typeface="Myriad Pro" pitchFamily="34" charset="0"/>
                <a:ea typeface="宋体" panose="02010600030101010101" pitchFamily="2" charset="-122"/>
              </a:defRPr>
            </a:lvl2pPr>
            <a:lvl3pPr marL="1143000" indent="-228600">
              <a:defRPr sz="1200">
                <a:solidFill>
                  <a:schemeClr val="tx1"/>
                </a:solidFill>
                <a:latin typeface="Myriad Pro" pitchFamily="34" charset="0"/>
                <a:ea typeface="宋体" panose="02010600030101010101" pitchFamily="2" charset="-122"/>
              </a:defRPr>
            </a:lvl3pPr>
            <a:lvl4pPr marL="1600200" indent="-228600">
              <a:defRPr sz="1200">
                <a:solidFill>
                  <a:schemeClr val="tx1"/>
                </a:solidFill>
                <a:latin typeface="Myriad Pro" pitchFamily="34" charset="0"/>
                <a:ea typeface="宋体" panose="02010600030101010101" pitchFamily="2" charset="-122"/>
              </a:defRPr>
            </a:lvl4pPr>
            <a:lvl5pPr marL="2057400" indent="-228600">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9pPr>
          </a:lstStyle>
          <a:p>
            <a:fld id="{82EAA442-BF19-46E9-9458-09B0F1E1D907}" type="slidenum">
              <a:rPr lang="en-US" altLang="zh-CN" smtClean="0"/>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p:sp>
      <p:sp>
        <p:nvSpPr>
          <p:cNvPr id="4198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198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anose="02010600030101010101" pitchFamily="2" charset="-122"/>
              </a:defRPr>
            </a:lvl1pPr>
            <a:lvl2pPr marL="742950" indent="-285750">
              <a:defRPr sz="1200">
                <a:solidFill>
                  <a:schemeClr val="tx1"/>
                </a:solidFill>
                <a:latin typeface="Myriad Pro" pitchFamily="34" charset="0"/>
                <a:ea typeface="宋体" panose="02010600030101010101" pitchFamily="2" charset="-122"/>
              </a:defRPr>
            </a:lvl2pPr>
            <a:lvl3pPr marL="1143000" indent="-228600">
              <a:defRPr sz="1200">
                <a:solidFill>
                  <a:schemeClr val="tx1"/>
                </a:solidFill>
                <a:latin typeface="Myriad Pro" pitchFamily="34" charset="0"/>
                <a:ea typeface="宋体" panose="02010600030101010101" pitchFamily="2" charset="-122"/>
              </a:defRPr>
            </a:lvl3pPr>
            <a:lvl4pPr marL="1600200" indent="-228600">
              <a:defRPr sz="1200">
                <a:solidFill>
                  <a:schemeClr val="tx1"/>
                </a:solidFill>
                <a:latin typeface="Myriad Pro" pitchFamily="34" charset="0"/>
                <a:ea typeface="宋体" panose="02010600030101010101" pitchFamily="2" charset="-122"/>
              </a:defRPr>
            </a:lvl4pPr>
            <a:lvl5pPr marL="2057400" indent="-228600">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9pPr>
          </a:lstStyle>
          <a:p>
            <a:fld id="{21A558BC-B50A-4358-AE23-4BD42A219520}" type="slidenum">
              <a:rPr lang="en-US" altLang="zh-CN" smtClean="0"/>
            </a:fld>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p:sp>
      <p:sp>
        <p:nvSpPr>
          <p:cNvPr id="43011"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mtClean="0"/>
              <a:t>v</a:t>
            </a:r>
            <a:endParaRPr lang="zh-CN" altLang="en-US" smtClean="0"/>
          </a:p>
        </p:txBody>
      </p:sp>
      <p:sp>
        <p:nvSpPr>
          <p:cNvPr id="43012"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Myriad Pro" pitchFamily="34" charset="0"/>
                <a:ea typeface="宋体" panose="02010600030101010101" pitchFamily="2" charset="-122"/>
              </a:defRPr>
            </a:lvl1pPr>
            <a:lvl2pPr marL="742950" indent="-285750">
              <a:defRPr sz="1200">
                <a:solidFill>
                  <a:schemeClr val="tx1"/>
                </a:solidFill>
                <a:latin typeface="Myriad Pro" pitchFamily="34" charset="0"/>
                <a:ea typeface="宋体" panose="02010600030101010101" pitchFamily="2" charset="-122"/>
              </a:defRPr>
            </a:lvl2pPr>
            <a:lvl3pPr marL="1143000" indent="-228600">
              <a:defRPr sz="1200">
                <a:solidFill>
                  <a:schemeClr val="tx1"/>
                </a:solidFill>
                <a:latin typeface="Myriad Pro" pitchFamily="34" charset="0"/>
                <a:ea typeface="宋体" panose="02010600030101010101" pitchFamily="2" charset="-122"/>
              </a:defRPr>
            </a:lvl3pPr>
            <a:lvl4pPr marL="1600200" indent="-228600">
              <a:defRPr sz="1200">
                <a:solidFill>
                  <a:schemeClr val="tx1"/>
                </a:solidFill>
                <a:latin typeface="Myriad Pro" pitchFamily="34" charset="0"/>
                <a:ea typeface="宋体" panose="02010600030101010101" pitchFamily="2" charset="-122"/>
              </a:defRPr>
            </a:lvl4pPr>
            <a:lvl5pPr marL="2057400" indent="-228600">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Myriad Pro" pitchFamily="34" charset="0"/>
                <a:ea typeface="宋体" panose="02010600030101010101" pitchFamily="2" charset="-122"/>
              </a:defRPr>
            </a:lvl9pPr>
          </a:lstStyle>
          <a:p>
            <a:fld id="{EBEC3326-3196-46E8-AFC5-92D42188A570}" type="slidenum">
              <a:rPr lang="en-US" altLang="zh-CN" smtClean="0"/>
            </a:fld>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5" name="Freeform 12"/>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nvGrpSpPr>
          <p:cNvPr id="6" name="Group 13"/>
          <p:cNvGrpSpPr/>
          <p:nvPr/>
        </p:nvGrpSpPr>
        <p:grpSpPr bwMode="auto">
          <a:xfrm>
            <a:off x="334963" y="5824538"/>
            <a:ext cx="1008062" cy="455612"/>
            <a:chOff x="1691" y="1028"/>
            <a:chExt cx="2616" cy="1182"/>
          </a:xfrm>
        </p:grpSpPr>
        <p:sp>
          <p:nvSpPr>
            <p:cNvPr id="7" name="Freeform 14"/>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9" name="Freeform 16"/>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altLang="zh-CN">
                <a:solidFill>
                  <a:srgbClr val="000012"/>
                </a:solidFill>
                <a:ea typeface="宋体" panose="02010600030101010101" pitchFamily="2" charset="-122"/>
                <a:cs typeface="Arial" panose="020B0604020202020204" pitchFamily="34"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fld>
            <a:endParaRPr lang="en-GB">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5" name="Freeform 12"/>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nvGrpSpPr>
          <p:cNvPr id="6" name="Group 13"/>
          <p:cNvGrpSpPr/>
          <p:nvPr/>
        </p:nvGrpSpPr>
        <p:grpSpPr bwMode="auto">
          <a:xfrm>
            <a:off x="334963" y="5824538"/>
            <a:ext cx="1008062" cy="455612"/>
            <a:chOff x="1691" y="1028"/>
            <a:chExt cx="2616" cy="1182"/>
          </a:xfrm>
        </p:grpSpPr>
        <p:sp>
          <p:nvSpPr>
            <p:cNvPr id="7" name="Freeform 14"/>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9" name="Freeform 16"/>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altLang="zh-CN">
                <a:solidFill>
                  <a:srgbClr val="000012"/>
                </a:solidFill>
                <a:ea typeface="宋体" panose="02010600030101010101" pitchFamily="2" charset="-122"/>
                <a:cs typeface="Arial" panose="020B0604020202020204" pitchFamily="34"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fld>
            <a:endParaRPr lang="en-GB">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5" name="Freeform 12"/>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nvGrpSpPr>
          <p:cNvPr id="6" name="Group 13"/>
          <p:cNvGrpSpPr/>
          <p:nvPr/>
        </p:nvGrpSpPr>
        <p:grpSpPr bwMode="auto">
          <a:xfrm>
            <a:off x="334963" y="5824538"/>
            <a:ext cx="1008062" cy="455612"/>
            <a:chOff x="1691" y="1028"/>
            <a:chExt cx="2616" cy="1182"/>
          </a:xfrm>
        </p:grpSpPr>
        <p:sp>
          <p:nvSpPr>
            <p:cNvPr id="7" name="Freeform 14"/>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9" name="Freeform 16"/>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altLang="zh-CN">
                <a:solidFill>
                  <a:srgbClr val="000012"/>
                </a:solidFill>
                <a:ea typeface="宋体" panose="02010600030101010101" pitchFamily="2" charset="-122"/>
                <a:cs typeface="Arial" panose="020B0604020202020204" pitchFamily="34"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fld>
            <a:endParaRPr lang="en-GB">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solidFill>
        <a:effectLst/>
      </p:bgPr>
    </p:bg>
    <p:spTree>
      <p:nvGrpSpPr>
        <p:cNvPr id="1" name=""/>
        <p:cNvGrpSpPr/>
        <p:nvPr/>
      </p:nvGrpSpPr>
      <p:grpSpPr>
        <a:xfrm>
          <a:off x="0" y="0"/>
          <a:ext cx="0" cy="0"/>
          <a:chOff x="0" y="0"/>
          <a:chExt cx="0" cy="0"/>
        </a:xfrm>
      </p:grpSpPr>
      <p:sp>
        <p:nvSpPr>
          <p:cNvPr id="4" name="Freeform 8"/>
          <p:cNvSpPr/>
          <p:nvPr/>
        </p:nvSpPr>
        <p:spPr bwMode="auto">
          <a:xfrm>
            <a:off x="0" y="5567363"/>
            <a:ext cx="8796338" cy="935037"/>
          </a:xfrm>
          <a:custGeom>
            <a:avLst/>
            <a:gdLst>
              <a:gd name="T0" fmla="*/ 2147483647 w 875"/>
              <a:gd name="T1" fmla="*/ 2147483647 h 93"/>
              <a:gd name="T2" fmla="*/ 2147483647 w 875"/>
              <a:gd name="T3" fmla="*/ 2147483647 h 93"/>
              <a:gd name="T4" fmla="*/ 2147483647 w 875"/>
              <a:gd name="T5" fmla="*/ 0 h 93"/>
              <a:gd name="T6" fmla="*/ 0 w 875"/>
              <a:gd name="T7" fmla="*/ 0 h 93"/>
              <a:gd name="T8" fmla="*/ 0 w 875"/>
              <a:gd name="T9" fmla="*/ 2147483647 h 93"/>
              <a:gd name="T10" fmla="*/ 2147483647 w 875"/>
              <a:gd name="T11" fmla="*/ 2147483647 h 9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93">
                <a:moveTo>
                  <a:pt x="875" y="93"/>
                </a:moveTo>
                <a:lnTo>
                  <a:pt x="875" y="17"/>
                </a:lnTo>
                <a:cubicBezTo>
                  <a:pt x="875" y="8"/>
                  <a:pt x="865" y="0"/>
                  <a:pt x="854" y="0"/>
                </a:cubicBezTo>
                <a:lnTo>
                  <a:pt x="0" y="0"/>
                </a:lnTo>
                <a:lnTo>
                  <a:pt x="0" y="93"/>
                </a:lnTo>
                <a:lnTo>
                  <a:pt x="875" y="9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5" name="Freeform 12"/>
          <p:cNvSpPr/>
          <p:nvPr/>
        </p:nvSpPr>
        <p:spPr bwMode="auto">
          <a:xfrm>
            <a:off x="0" y="5589588"/>
            <a:ext cx="1722438" cy="912812"/>
          </a:xfrm>
          <a:custGeom>
            <a:avLst/>
            <a:gdLst>
              <a:gd name="T0" fmla="*/ 2147483647 w 100"/>
              <a:gd name="T1" fmla="*/ 2147483647 h 53"/>
              <a:gd name="T2" fmla="*/ 2147483647 w 100"/>
              <a:gd name="T3" fmla="*/ 2147483647 h 53"/>
              <a:gd name="T4" fmla="*/ 2147483647 w 100"/>
              <a:gd name="T5" fmla="*/ 0 h 53"/>
              <a:gd name="T6" fmla="*/ 0 w 100"/>
              <a:gd name="T7" fmla="*/ 0 h 53"/>
              <a:gd name="T8" fmla="*/ 0 w 100"/>
              <a:gd name="T9" fmla="*/ 2147483647 h 53"/>
              <a:gd name="T10" fmla="*/ 2147483647 w 100"/>
              <a:gd name="T11" fmla="*/ 2147483647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 h="53">
                <a:moveTo>
                  <a:pt x="100" y="53"/>
                </a:moveTo>
                <a:lnTo>
                  <a:pt x="100" y="10"/>
                </a:lnTo>
                <a:cubicBezTo>
                  <a:pt x="100" y="5"/>
                  <a:pt x="97" y="0"/>
                  <a:pt x="90" y="0"/>
                </a:cubicBezTo>
                <a:lnTo>
                  <a:pt x="0" y="0"/>
                </a:lnTo>
                <a:lnTo>
                  <a:pt x="0" y="53"/>
                </a:lnTo>
                <a:lnTo>
                  <a:pt x="100" y="53"/>
                </a:lnTo>
                <a:close/>
              </a:path>
            </a:pathLst>
          </a:custGeom>
          <a:solidFill>
            <a:srgbClr val="FFFFFF"/>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nvGrpSpPr>
          <p:cNvPr id="6" name="Group 13"/>
          <p:cNvGrpSpPr/>
          <p:nvPr/>
        </p:nvGrpSpPr>
        <p:grpSpPr bwMode="auto">
          <a:xfrm>
            <a:off x="334963" y="5824538"/>
            <a:ext cx="1008062" cy="455612"/>
            <a:chOff x="1691" y="1028"/>
            <a:chExt cx="2616" cy="1182"/>
          </a:xfrm>
        </p:grpSpPr>
        <p:sp>
          <p:nvSpPr>
            <p:cNvPr id="7" name="Freeform 14"/>
            <p:cNvSpPr/>
            <p:nvPr/>
          </p:nvSpPr>
          <p:spPr bwMode="auto">
            <a:xfrm>
              <a:off x="2086" y="1053"/>
              <a:ext cx="1001" cy="1120"/>
            </a:xfrm>
            <a:custGeom>
              <a:avLst/>
              <a:gdLst>
                <a:gd name="T0" fmla="*/ 2147483647 w 167"/>
                <a:gd name="T1" fmla="*/ 2147483647 h 187"/>
                <a:gd name="T2" fmla="*/ 2147483647 w 167"/>
                <a:gd name="T3" fmla="*/ 0 h 187"/>
                <a:gd name="T4" fmla="*/ 2147483647 w 167"/>
                <a:gd name="T5" fmla="*/ 0 h 187"/>
                <a:gd name="T6" fmla="*/ 2147483647 w 167"/>
                <a:gd name="T7" fmla="*/ 2147483647 h 187"/>
                <a:gd name="T8" fmla="*/ 2147483647 w 167"/>
                <a:gd name="T9" fmla="*/ 2147483647 h 187"/>
                <a:gd name="T10" fmla="*/ 2147483647 w 167"/>
                <a:gd name="T11" fmla="*/ 0 h 187"/>
                <a:gd name="T12" fmla="*/ 0 w 167"/>
                <a:gd name="T13" fmla="*/ 0 h 187"/>
                <a:gd name="T14" fmla="*/ 0 w 167"/>
                <a:gd name="T15" fmla="*/ 2147483647 h 187"/>
                <a:gd name="T16" fmla="*/ 2147483647 w 167"/>
                <a:gd name="T17" fmla="*/ 2147483647 h 187"/>
                <a:gd name="T18" fmla="*/ 2147483647 w 167"/>
                <a:gd name="T19" fmla="*/ 2147483647 h 187"/>
                <a:gd name="T20" fmla="*/ 2147483647 w 167"/>
                <a:gd name="T21" fmla="*/ 2147483647 h 187"/>
                <a:gd name="T22" fmla="*/ 2147483647 w 167"/>
                <a:gd name="T23" fmla="*/ 2147483647 h 187"/>
                <a:gd name="T24" fmla="*/ 2147483647 w 167"/>
                <a:gd name="T25" fmla="*/ 2147483647 h 187"/>
                <a:gd name="T26" fmla="*/ 2147483647 w 167"/>
                <a:gd name="T27" fmla="*/ 2147483647 h 187"/>
                <a:gd name="T28" fmla="*/ 2147483647 w 167"/>
                <a:gd name="T29" fmla="*/ 2147483647 h 187"/>
                <a:gd name="T30" fmla="*/ 2147483647 w 167"/>
                <a:gd name="T31" fmla="*/ 2147483647 h 1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7" h="187">
                  <a:moveTo>
                    <a:pt x="167" y="30"/>
                  </a:moveTo>
                  <a:lnTo>
                    <a:pt x="167" y="0"/>
                  </a:lnTo>
                  <a:lnTo>
                    <a:pt x="106" y="0"/>
                  </a:lnTo>
                  <a:lnTo>
                    <a:pt x="106" y="71"/>
                  </a:lnTo>
                  <a:lnTo>
                    <a:pt x="60" y="71"/>
                  </a:lnTo>
                  <a:lnTo>
                    <a:pt x="60" y="0"/>
                  </a:lnTo>
                  <a:lnTo>
                    <a:pt x="0" y="0"/>
                  </a:lnTo>
                  <a:lnTo>
                    <a:pt x="0" y="187"/>
                  </a:lnTo>
                  <a:lnTo>
                    <a:pt x="60" y="187"/>
                  </a:lnTo>
                  <a:lnTo>
                    <a:pt x="60" y="109"/>
                  </a:lnTo>
                  <a:lnTo>
                    <a:pt x="106" y="109"/>
                  </a:lnTo>
                  <a:lnTo>
                    <a:pt x="106" y="187"/>
                  </a:lnTo>
                  <a:lnTo>
                    <a:pt x="167" y="187"/>
                  </a:lnTo>
                  <a:lnTo>
                    <a:pt x="167" y="158"/>
                  </a:lnTo>
                  <a:cubicBezTo>
                    <a:pt x="152" y="141"/>
                    <a:pt x="144" y="119"/>
                    <a:pt x="144" y="94"/>
                  </a:cubicBezTo>
                  <a:cubicBezTo>
                    <a:pt x="144" y="70"/>
                    <a:pt x="152" y="48"/>
                    <a:pt x="167" y="30"/>
                  </a:cubicBezTo>
                  <a:close/>
                </a:path>
              </a:pathLst>
            </a:custGeom>
            <a:solidFill>
              <a:srgbClr val="DA5209"/>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8" name="Freeform 15"/>
            <p:cNvSpPr>
              <a:spLocks noEditPoints="1"/>
            </p:cNvSpPr>
            <p:nvPr/>
          </p:nvSpPr>
          <p:spPr bwMode="auto">
            <a:xfrm>
              <a:off x="3088" y="1028"/>
              <a:ext cx="1013" cy="1182"/>
            </a:xfrm>
            <a:custGeom>
              <a:avLst/>
              <a:gdLst>
                <a:gd name="T0" fmla="*/ 2147483647 w 169"/>
                <a:gd name="T1" fmla="*/ 2147483647 h 197"/>
                <a:gd name="T2" fmla="*/ 2147483647 w 169"/>
                <a:gd name="T3" fmla="*/ 2147483647 h 197"/>
                <a:gd name="T4" fmla="*/ 2147483647 w 169"/>
                <a:gd name="T5" fmla="*/ 2147483647 h 197"/>
                <a:gd name="T6" fmla="*/ 2147483647 w 169"/>
                <a:gd name="T7" fmla="*/ 2147483647 h 197"/>
                <a:gd name="T8" fmla="*/ 2147483647 w 169"/>
                <a:gd name="T9" fmla="*/ 2147483647 h 197"/>
                <a:gd name="T10" fmla="*/ 0 w 169"/>
                <a:gd name="T11" fmla="*/ 2147483647 h 197"/>
                <a:gd name="T12" fmla="*/ 0 w 169"/>
                <a:gd name="T13" fmla="*/ 2147483647 h 197"/>
                <a:gd name="T14" fmla="*/ 2147483647 w 169"/>
                <a:gd name="T15" fmla="*/ 2147483647 h 197"/>
                <a:gd name="T16" fmla="*/ 2147483647 w 169"/>
                <a:gd name="T17" fmla="*/ 2147483647 h 197"/>
                <a:gd name="T18" fmla="*/ 2147483647 w 169"/>
                <a:gd name="T19" fmla="*/ 2147483647 h 197"/>
                <a:gd name="T20" fmla="*/ 2147483647 w 169"/>
                <a:gd name="T21" fmla="*/ 2147483647 h 197"/>
                <a:gd name="T22" fmla="*/ 0 w 169"/>
                <a:gd name="T23" fmla="*/ 2147483647 h 197"/>
                <a:gd name="T24" fmla="*/ 0 w 169"/>
                <a:gd name="T25" fmla="*/ 2147483647 h 197"/>
                <a:gd name="T26" fmla="*/ 2147483647 w 169"/>
                <a:gd name="T27" fmla="*/ 0 h 197"/>
                <a:gd name="T28" fmla="*/ 2147483647 w 169"/>
                <a:gd name="T29" fmla="*/ 2147483647 h 197"/>
                <a:gd name="T30" fmla="*/ 2147483647 w 169"/>
                <a:gd name="T31" fmla="*/ 2147483647 h 197"/>
                <a:gd name="T32" fmla="*/ 2147483647 w 169"/>
                <a:gd name="T33" fmla="*/ 2147483647 h 1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9" h="197">
                  <a:moveTo>
                    <a:pt x="169" y="89"/>
                  </a:moveTo>
                  <a:lnTo>
                    <a:pt x="66" y="89"/>
                  </a:lnTo>
                  <a:lnTo>
                    <a:pt x="66" y="108"/>
                  </a:lnTo>
                  <a:lnTo>
                    <a:pt x="146" y="108"/>
                  </a:lnTo>
                  <a:cubicBezTo>
                    <a:pt x="144" y="143"/>
                    <a:pt x="116" y="177"/>
                    <a:pt x="74" y="177"/>
                  </a:cubicBezTo>
                  <a:cubicBezTo>
                    <a:pt x="32" y="177"/>
                    <a:pt x="1" y="143"/>
                    <a:pt x="0" y="100"/>
                  </a:cubicBezTo>
                  <a:lnTo>
                    <a:pt x="0" y="162"/>
                  </a:lnTo>
                  <a:cubicBezTo>
                    <a:pt x="17" y="183"/>
                    <a:pt x="43" y="197"/>
                    <a:pt x="74" y="197"/>
                  </a:cubicBezTo>
                  <a:cubicBezTo>
                    <a:pt x="128" y="197"/>
                    <a:pt x="169" y="152"/>
                    <a:pt x="169" y="98"/>
                  </a:cubicBezTo>
                  <a:cubicBezTo>
                    <a:pt x="169" y="95"/>
                    <a:pt x="169" y="91"/>
                    <a:pt x="169" y="89"/>
                  </a:cubicBezTo>
                  <a:moveTo>
                    <a:pt x="74" y="20"/>
                  </a:moveTo>
                  <a:cubicBezTo>
                    <a:pt x="32" y="20"/>
                    <a:pt x="1" y="54"/>
                    <a:pt x="0" y="96"/>
                  </a:cubicBezTo>
                  <a:lnTo>
                    <a:pt x="0" y="34"/>
                  </a:lnTo>
                  <a:cubicBezTo>
                    <a:pt x="17" y="13"/>
                    <a:pt x="43" y="0"/>
                    <a:pt x="74" y="0"/>
                  </a:cubicBezTo>
                  <a:cubicBezTo>
                    <a:pt x="102" y="0"/>
                    <a:pt x="126" y="11"/>
                    <a:pt x="144" y="30"/>
                  </a:cubicBezTo>
                  <a:cubicBezTo>
                    <a:pt x="141" y="33"/>
                    <a:pt x="132" y="41"/>
                    <a:pt x="128" y="44"/>
                  </a:cubicBezTo>
                  <a:cubicBezTo>
                    <a:pt x="114" y="29"/>
                    <a:pt x="96" y="20"/>
                    <a:pt x="74" y="20"/>
                  </a:cubicBezTo>
                  <a:close/>
                </a:path>
              </a:pathLst>
            </a:custGeom>
            <a:solidFill>
              <a:srgbClr val="E17900"/>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9" name="Freeform 16"/>
            <p:cNvSpPr/>
            <p:nvPr/>
          </p:nvSpPr>
          <p:spPr bwMode="auto">
            <a:xfrm>
              <a:off x="2952" y="1234"/>
              <a:ext cx="136" cy="766"/>
            </a:xfrm>
            <a:custGeom>
              <a:avLst/>
              <a:gdLst>
                <a:gd name="T0" fmla="*/ 2147483647 w 23"/>
                <a:gd name="T1" fmla="*/ 2147483647 h 128"/>
                <a:gd name="T2" fmla="*/ 2147483647 w 23"/>
                <a:gd name="T3" fmla="*/ 2147483647 h 128"/>
                <a:gd name="T4" fmla="*/ 2147483647 w 23"/>
                <a:gd name="T5" fmla="*/ 0 h 128"/>
                <a:gd name="T6" fmla="*/ 0 w 23"/>
                <a:gd name="T7" fmla="*/ 2147483647 h 128"/>
                <a:gd name="T8" fmla="*/ 2147483647 w 23"/>
                <a:gd name="T9" fmla="*/ 2147483647 h 128"/>
                <a:gd name="T10" fmla="*/ 2147483647 w 23"/>
                <a:gd name="T11" fmla="*/ 2147483647 h 128"/>
                <a:gd name="T12" fmla="*/ 2147483647 w 23"/>
                <a:gd name="T13" fmla="*/ 2147483647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128">
                  <a:moveTo>
                    <a:pt x="23" y="64"/>
                  </a:moveTo>
                  <a:cubicBezTo>
                    <a:pt x="23" y="63"/>
                    <a:pt x="23" y="63"/>
                    <a:pt x="23" y="62"/>
                  </a:cubicBezTo>
                  <a:lnTo>
                    <a:pt x="23" y="0"/>
                  </a:lnTo>
                  <a:cubicBezTo>
                    <a:pt x="8" y="18"/>
                    <a:pt x="0" y="40"/>
                    <a:pt x="0" y="64"/>
                  </a:cubicBezTo>
                  <a:cubicBezTo>
                    <a:pt x="0" y="89"/>
                    <a:pt x="8" y="111"/>
                    <a:pt x="23" y="128"/>
                  </a:cubicBezTo>
                  <a:lnTo>
                    <a:pt x="23" y="66"/>
                  </a:lnTo>
                  <a:cubicBezTo>
                    <a:pt x="23" y="66"/>
                    <a:pt x="23" y="65"/>
                    <a:pt x="23" y="64"/>
                  </a:cubicBezTo>
                  <a:close/>
                </a:path>
              </a:pathLst>
            </a:custGeom>
            <a:solidFill>
              <a:srgbClr val="BF1E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0" name="Rectangle 17"/>
            <p:cNvSpPr>
              <a:spLocks noChangeArrowheads="1"/>
            </p:cNvSpPr>
            <p:nvPr/>
          </p:nvSpPr>
          <p:spPr bwMode="auto">
            <a:xfrm>
              <a:off x="1691" y="1053"/>
              <a:ext cx="358" cy="1120"/>
            </a:xfrm>
            <a:prstGeom prst="rect">
              <a:avLst/>
            </a:prstGeom>
            <a:solidFill>
              <a:srgbClr val="CF0B12"/>
            </a:solidFill>
            <a:ln>
              <a:noFill/>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defRPr/>
              </a:pPr>
              <a:endParaRPr lang="en-US" altLang="zh-CN">
                <a:solidFill>
                  <a:srgbClr val="000012"/>
                </a:solidFill>
                <a:ea typeface="宋体" panose="02010600030101010101" pitchFamily="2" charset="-122"/>
                <a:cs typeface="Arial" panose="020B0604020202020204" pitchFamily="34" charset="0"/>
              </a:endParaRPr>
            </a:p>
          </p:txBody>
        </p:sp>
        <p:sp>
          <p:nvSpPr>
            <p:cNvPr id="11" name="Freeform 18"/>
            <p:cNvSpPr>
              <a:spLocks noEditPoints="1"/>
            </p:cNvSpPr>
            <p:nvPr/>
          </p:nvSpPr>
          <p:spPr bwMode="auto">
            <a:xfrm>
              <a:off x="4134" y="1044"/>
              <a:ext cx="173" cy="181"/>
            </a:xfrm>
            <a:custGeom>
              <a:avLst/>
              <a:gdLst>
                <a:gd name="T0" fmla="*/ 2147483647 w 29"/>
                <a:gd name="T1" fmla="*/ 2147483647 h 30"/>
                <a:gd name="T2" fmla="*/ 2147483647 w 29"/>
                <a:gd name="T3" fmla="*/ 2147483647 h 30"/>
                <a:gd name="T4" fmla="*/ 2147483647 w 29"/>
                <a:gd name="T5" fmla="*/ 2147483647 h 30"/>
                <a:gd name="T6" fmla="*/ 2147483647 w 29"/>
                <a:gd name="T7" fmla="*/ 2147483647 h 30"/>
                <a:gd name="T8" fmla="*/ 2147483647 w 29"/>
                <a:gd name="T9" fmla="*/ 2147483647 h 30"/>
                <a:gd name="T10" fmla="*/ 2147483647 w 29"/>
                <a:gd name="T11" fmla="*/ 2147483647 h 30"/>
                <a:gd name="T12" fmla="*/ 2147483647 w 29"/>
                <a:gd name="T13" fmla="*/ 2147483647 h 30"/>
                <a:gd name="T14" fmla="*/ 2147483647 w 29"/>
                <a:gd name="T15" fmla="*/ 2147483647 h 30"/>
                <a:gd name="T16" fmla="*/ 2147483647 w 29"/>
                <a:gd name="T17" fmla="*/ 2147483647 h 30"/>
                <a:gd name="T18" fmla="*/ 2147483647 w 29"/>
                <a:gd name="T19" fmla="*/ 2147483647 h 30"/>
                <a:gd name="T20" fmla="*/ 2147483647 w 29"/>
                <a:gd name="T21" fmla="*/ 2147483647 h 30"/>
                <a:gd name="T22" fmla="*/ 2147483647 w 29"/>
                <a:gd name="T23" fmla="*/ 2147483647 h 30"/>
                <a:gd name="T24" fmla="*/ 2147483647 w 29"/>
                <a:gd name="T25" fmla="*/ 2147483647 h 30"/>
                <a:gd name="T26" fmla="*/ 2147483647 w 29"/>
                <a:gd name="T27" fmla="*/ 2147483647 h 30"/>
                <a:gd name="T28" fmla="*/ 2147483647 w 29"/>
                <a:gd name="T29" fmla="*/ 2147483647 h 30"/>
                <a:gd name="T30" fmla="*/ 2147483647 w 29"/>
                <a:gd name="T31" fmla="*/ 2147483647 h 30"/>
                <a:gd name="T32" fmla="*/ 2147483647 w 29"/>
                <a:gd name="T33" fmla="*/ 2147483647 h 30"/>
                <a:gd name="T34" fmla="*/ 2147483647 w 29"/>
                <a:gd name="T35" fmla="*/ 2147483647 h 30"/>
                <a:gd name="T36" fmla="*/ 2147483647 w 29"/>
                <a:gd name="T37" fmla="*/ 2147483647 h 30"/>
                <a:gd name="T38" fmla="*/ 2147483647 w 29"/>
                <a:gd name="T39" fmla="*/ 2147483647 h 30"/>
                <a:gd name="T40" fmla="*/ 2147483647 w 29"/>
                <a:gd name="T41" fmla="*/ 2147483647 h 30"/>
                <a:gd name="T42" fmla="*/ 2147483647 w 29"/>
                <a:gd name="T43" fmla="*/ 2147483647 h 30"/>
                <a:gd name="T44" fmla="*/ 2147483647 w 29"/>
                <a:gd name="T45" fmla="*/ 2147483647 h 30"/>
                <a:gd name="T46" fmla="*/ 2147483647 w 29"/>
                <a:gd name="T47" fmla="*/ 2147483647 h 30"/>
                <a:gd name="T48" fmla="*/ 2147483647 w 29"/>
                <a:gd name="T49" fmla="*/ 2147483647 h 30"/>
                <a:gd name="T50" fmla="*/ 2147483647 w 29"/>
                <a:gd name="T51" fmla="*/ 2147483647 h 30"/>
                <a:gd name="T52" fmla="*/ 2147483647 w 29"/>
                <a:gd name="T53" fmla="*/ 0 h 30"/>
                <a:gd name="T54" fmla="*/ 2147483647 w 29"/>
                <a:gd name="T55" fmla="*/ 2147483647 h 30"/>
                <a:gd name="T56" fmla="*/ 2147483647 w 29"/>
                <a:gd name="T57" fmla="*/ 2147483647 h 30"/>
                <a:gd name="T58" fmla="*/ 0 w 29"/>
                <a:gd name="T59" fmla="*/ 2147483647 h 30"/>
                <a:gd name="T60" fmla="*/ 2147483647 w 29"/>
                <a:gd name="T61" fmla="*/ 0 h 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 h="30">
                  <a:moveTo>
                    <a:pt x="12" y="15"/>
                  </a:moveTo>
                  <a:lnTo>
                    <a:pt x="14" y="15"/>
                  </a:lnTo>
                  <a:cubicBezTo>
                    <a:pt x="16" y="15"/>
                    <a:pt x="18" y="13"/>
                    <a:pt x="18" y="12"/>
                  </a:cubicBezTo>
                  <a:cubicBezTo>
                    <a:pt x="18" y="10"/>
                    <a:pt x="17" y="9"/>
                    <a:pt x="14" y="9"/>
                  </a:cubicBezTo>
                  <a:cubicBezTo>
                    <a:pt x="13" y="9"/>
                    <a:pt x="12" y="9"/>
                    <a:pt x="12" y="9"/>
                  </a:cubicBezTo>
                  <a:lnTo>
                    <a:pt x="12" y="15"/>
                  </a:lnTo>
                  <a:close/>
                  <a:moveTo>
                    <a:pt x="12" y="24"/>
                  </a:moveTo>
                  <a:lnTo>
                    <a:pt x="10" y="24"/>
                  </a:lnTo>
                  <a:lnTo>
                    <a:pt x="10" y="7"/>
                  </a:lnTo>
                  <a:cubicBezTo>
                    <a:pt x="11" y="7"/>
                    <a:pt x="12" y="7"/>
                    <a:pt x="14" y="7"/>
                  </a:cubicBezTo>
                  <a:cubicBezTo>
                    <a:pt x="16" y="7"/>
                    <a:pt x="18" y="7"/>
                    <a:pt x="19" y="8"/>
                  </a:cubicBezTo>
                  <a:cubicBezTo>
                    <a:pt x="20" y="9"/>
                    <a:pt x="21" y="10"/>
                    <a:pt x="21" y="11"/>
                  </a:cubicBezTo>
                  <a:cubicBezTo>
                    <a:pt x="21" y="13"/>
                    <a:pt x="19" y="15"/>
                    <a:pt x="18" y="15"/>
                  </a:cubicBezTo>
                  <a:lnTo>
                    <a:pt x="18" y="16"/>
                  </a:lnTo>
                  <a:cubicBezTo>
                    <a:pt x="19" y="16"/>
                    <a:pt x="20" y="17"/>
                    <a:pt x="20" y="20"/>
                  </a:cubicBezTo>
                  <a:cubicBezTo>
                    <a:pt x="21" y="22"/>
                    <a:pt x="21" y="23"/>
                    <a:pt x="21" y="24"/>
                  </a:cubicBezTo>
                  <a:lnTo>
                    <a:pt x="19" y="24"/>
                  </a:lnTo>
                  <a:cubicBezTo>
                    <a:pt x="18" y="23"/>
                    <a:pt x="18" y="21"/>
                    <a:pt x="18" y="19"/>
                  </a:cubicBezTo>
                  <a:cubicBezTo>
                    <a:pt x="17" y="17"/>
                    <a:pt x="16" y="16"/>
                    <a:pt x="14" y="16"/>
                  </a:cubicBezTo>
                  <a:lnTo>
                    <a:pt x="12" y="16"/>
                  </a:lnTo>
                  <a:lnTo>
                    <a:pt x="12" y="24"/>
                  </a:lnTo>
                  <a:close/>
                  <a:moveTo>
                    <a:pt x="15" y="3"/>
                  </a:moveTo>
                  <a:cubicBezTo>
                    <a:pt x="9" y="3"/>
                    <a:pt x="3" y="8"/>
                    <a:pt x="3" y="15"/>
                  </a:cubicBezTo>
                  <a:cubicBezTo>
                    <a:pt x="3" y="22"/>
                    <a:pt x="9" y="27"/>
                    <a:pt x="15" y="27"/>
                  </a:cubicBezTo>
                  <a:cubicBezTo>
                    <a:pt x="21" y="27"/>
                    <a:pt x="27" y="22"/>
                    <a:pt x="27" y="15"/>
                  </a:cubicBezTo>
                  <a:cubicBezTo>
                    <a:pt x="27" y="8"/>
                    <a:pt x="21" y="3"/>
                    <a:pt x="15" y="3"/>
                  </a:cubicBezTo>
                  <a:close/>
                  <a:moveTo>
                    <a:pt x="15" y="0"/>
                  </a:moveTo>
                  <a:cubicBezTo>
                    <a:pt x="23" y="0"/>
                    <a:pt x="29" y="7"/>
                    <a:pt x="29" y="15"/>
                  </a:cubicBezTo>
                  <a:cubicBezTo>
                    <a:pt x="29" y="23"/>
                    <a:pt x="23" y="30"/>
                    <a:pt x="15" y="30"/>
                  </a:cubicBezTo>
                  <a:cubicBezTo>
                    <a:pt x="7" y="30"/>
                    <a:pt x="0" y="23"/>
                    <a:pt x="0" y="15"/>
                  </a:cubicBezTo>
                  <a:cubicBezTo>
                    <a:pt x="0" y="7"/>
                    <a:pt x="7" y="0"/>
                    <a:pt x="15" y="0"/>
                  </a:cubicBezTo>
                  <a:close/>
                </a:path>
              </a:pathLst>
            </a:custGeom>
            <a:solidFill>
              <a:srgbClr val="CF0B12"/>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grpSp>
      <p:pic>
        <p:nvPicPr>
          <p:cNvPr id="12" name="Picture 19" descr="greylog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0825" y="5797550"/>
            <a:ext cx="698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42" name="Rectangle 10"/>
          <p:cNvSpPr>
            <a:spLocks noGrp="1" noChangeArrowheads="1"/>
          </p:cNvSpPr>
          <p:nvPr>
            <p:ph type="ctrTitle"/>
          </p:nvPr>
        </p:nvSpPr>
        <p:spPr>
          <a:xfrm>
            <a:off x="539750" y="908050"/>
            <a:ext cx="7993063" cy="822325"/>
          </a:xfrm>
        </p:spPr>
        <p:txBody>
          <a:bodyPr/>
          <a:lstStyle>
            <a:lvl1pPr>
              <a:defRPr sz="2800" b="1"/>
            </a:lvl1pPr>
          </a:lstStyle>
          <a:p>
            <a:r>
              <a:rPr lang="en-US" smtClean="0"/>
              <a:t>Click to edit Master title style</a:t>
            </a:r>
            <a:endParaRPr lang="en-US"/>
          </a:p>
        </p:txBody>
      </p:sp>
      <p:sp>
        <p:nvSpPr>
          <p:cNvPr id="428043" name="Rectangle 11"/>
          <p:cNvSpPr>
            <a:spLocks noGrp="1" noChangeArrowheads="1"/>
          </p:cNvSpPr>
          <p:nvPr>
            <p:ph type="subTitle" idx="1"/>
          </p:nvPr>
        </p:nvSpPr>
        <p:spPr>
          <a:xfrm>
            <a:off x="538163" y="404813"/>
            <a:ext cx="7988300" cy="503237"/>
          </a:xfrm>
        </p:spPr>
        <p:txBody>
          <a:bodyPr/>
          <a:lstStyle>
            <a:lvl1pPr>
              <a:defRPr b="0">
                <a:solidFill>
                  <a:schemeClr val="tx2"/>
                </a:solidFill>
              </a:defRPr>
            </a:lvl1pPr>
          </a:lstStyle>
          <a:p>
            <a:r>
              <a:rPr lang="en-US" smtClean="0"/>
              <a:t>Click to edit Master subtitle style</a:t>
            </a:r>
            <a:endParaRPr 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C475CF-ED80-4E11-9078-A03050D7DBA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B5F10976-5F41-4EC7-94BE-50D3083EA92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700213"/>
            <a:ext cx="4038600" cy="4425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9C194ADF-80DA-4D50-9E7C-F77D5AAC703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9" name="Rectangle 9"/>
          <p:cNvSpPr>
            <a:spLocks noGrp="1" noChangeArrowheads="1"/>
          </p:cNvSpPr>
          <p:nvPr>
            <p:ph type="sldNum" sz="quarter" idx="12"/>
          </p:nvPr>
        </p:nvSpPr>
        <p:spPr/>
        <p:txBody>
          <a:bodyPr/>
          <a:lstStyle>
            <a:lvl1pPr>
              <a:defRPr/>
            </a:lvl1pPr>
          </a:lstStyle>
          <a:p>
            <a:pPr>
              <a:defRPr/>
            </a:pPr>
            <a:fld id="{FDDC0508-B60C-42D1-B3F7-A3058F1A630F}"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5" name="Rectangle 8"/>
          <p:cNvSpPr>
            <a:spLocks noGrp="1" noChangeArrowheads="1"/>
          </p:cNvSpPr>
          <p:nvPr>
            <p:ph type="sldNum" sz="quarter" idx="12"/>
          </p:nvPr>
        </p:nvSpPr>
        <p:spPr/>
        <p:txBody>
          <a:bodyPr/>
          <a:lstStyle>
            <a:lvl1pPr>
              <a:defRPr/>
            </a:lvl1pPr>
          </a:lstStyle>
          <a:p>
            <a:pPr>
              <a:defRPr/>
            </a:pPr>
            <a:fld id="{B37AC208-8ED6-43C3-8D8D-204A931EB905}"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4" name="Rectangle 8"/>
          <p:cNvSpPr>
            <a:spLocks noGrp="1" noChangeArrowheads="1"/>
          </p:cNvSpPr>
          <p:nvPr>
            <p:ph type="sldNum" sz="quarter" idx="12"/>
          </p:nvPr>
        </p:nvSpPr>
        <p:spPr/>
        <p:txBody>
          <a:bodyPr/>
          <a:lstStyle>
            <a:lvl1pPr>
              <a:defRPr/>
            </a:lvl1pPr>
          </a:lstStyle>
          <a:p>
            <a:pPr>
              <a:defRPr/>
            </a:pPr>
            <a:fld id="{70C3E090-FDC0-4EE8-A44B-7FEAAB15AE41}"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178D2370-41EF-42FF-83EB-2623F57E502D}"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7" name="Rectangle 8"/>
          <p:cNvSpPr>
            <a:spLocks noGrp="1" noChangeArrowheads="1"/>
          </p:cNvSpPr>
          <p:nvPr>
            <p:ph type="sldNum" sz="quarter" idx="12"/>
          </p:nvPr>
        </p:nvSpPr>
        <p:spPr/>
        <p:txBody>
          <a:bodyPr/>
          <a:lstStyle>
            <a:lvl1pPr>
              <a:defRPr/>
            </a:lvl1pPr>
          </a:lstStyle>
          <a:p>
            <a:pPr>
              <a:defRPr/>
            </a:pPr>
            <a:fld id="{E72D891B-423A-495D-A5F2-3104925FF5E0}"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4714F7-F216-41F7-8805-CBFC6C7274CB}"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60350"/>
            <a:ext cx="2057400" cy="5865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60350"/>
            <a:ext cx="6019800" cy="586581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endParaRPr lang="en-US" altLang="zh-CN">
              <a:solidFill>
                <a:srgbClr val="000012"/>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ltLang="zh-CN">
              <a:solidFill>
                <a:srgbClr val="000012"/>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276DED2-A31A-4658-9313-596BE3E0D75C}" type="slidenum">
              <a:rPr lang="en-US" altLang="zh-CN">
                <a:solidFill>
                  <a:srgbClr val="912887"/>
                </a:solidFill>
              </a:rPr>
            </a:fld>
            <a:endParaRPr lang="en-US" altLang="zh-CN">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3">
            <a:extLst>
              <a:ext uri="{28A0092B-C50C-407E-A947-70E740481C1C}">
                <a14:useLocalDpi xmlns:a14="http://schemas.microsoft.com/office/drawing/2010/main" val="0"/>
              </a:ext>
            </a:extLst>
          </a:blip>
          <a:srcRect l="71220" t="11581" r="2342" b="64598"/>
          <a:stretch>
            <a:fillRect/>
          </a:stretch>
        </p:blipFill>
        <p:spPr bwMode="auto">
          <a:xfrm>
            <a:off x="6553200" y="796925"/>
            <a:ext cx="24352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a:xfrm>
            <a:off x="455613" y="6356350"/>
            <a:ext cx="2135187" cy="365125"/>
          </a:xfrm>
        </p:spPr>
        <p:txBody>
          <a:bodyPr lIns="80147" tIns="40074" rIns="80147" bIns="40074"/>
          <a:lstStyle>
            <a:lvl1pPr>
              <a:defRPr/>
            </a:lvl1pPr>
          </a:lstStyle>
          <a:p>
            <a:pPr>
              <a:defRPr/>
            </a:pPr>
            <a:endParaRPr lang="en-GB">
              <a:solidFill>
                <a:srgbClr val="000012"/>
              </a:solidFill>
            </a:endParaRPr>
          </a:p>
        </p:txBody>
      </p:sp>
      <p:sp>
        <p:nvSpPr>
          <p:cNvPr id="4" name="Footer Placeholder 3"/>
          <p:cNvSpPr>
            <a:spLocks noGrp="1"/>
          </p:cNvSpPr>
          <p:nvPr>
            <p:ph type="ftr" sz="quarter" idx="11"/>
          </p:nvPr>
        </p:nvSpPr>
        <p:spPr>
          <a:xfrm>
            <a:off x="3124200" y="6356350"/>
            <a:ext cx="2895600" cy="365125"/>
          </a:xfrm>
        </p:spPr>
        <p:txBody>
          <a:bodyPr lIns="80147" tIns="40074" rIns="80147" bIns="40074"/>
          <a:lstStyle>
            <a:lvl1pPr>
              <a:defRPr/>
            </a:lvl1pPr>
          </a:lstStyle>
          <a:p>
            <a:pPr>
              <a:defRPr/>
            </a:pPr>
            <a:endParaRPr lang="en-GB">
              <a:solidFill>
                <a:srgbClr val="000012"/>
              </a:solidFill>
            </a:endParaRPr>
          </a:p>
        </p:txBody>
      </p:sp>
      <p:sp>
        <p:nvSpPr>
          <p:cNvPr id="5" name="Slide Number Placeholder 4"/>
          <p:cNvSpPr>
            <a:spLocks noGrp="1"/>
          </p:cNvSpPr>
          <p:nvPr>
            <p:ph type="sldNum" sz="quarter" idx="12"/>
          </p:nvPr>
        </p:nvSpPr>
        <p:spPr>
          <a:xfrm>
            <a:off x="6553200" y="6356350"/>
            <a:ext cx="2135188" cy="365125"/>
          </a:xfrm>
        </p:spPr>
        <p:txBody>
          <a:bodyPr lIns="80147" tIns="40074" rIns="80147" bIns="40074"/>
          <a:lstStyle>
            <a:lvl1pPr>
              <a:defRPr/>
            </a:lvl1pPr>
          </a:lstStyle>
          <a:p>
            <a:pPr>
              <a:defRPr/>
            </a:pPr>
            <a:fld id="{59E0EFB2-FD51-4934-93AC-82631C18FA58}" type="slidenum">
              <a:rPr lang="en-GB">
                <a:solidFill>
                  <a:srgbClr val="912887"/>
                </a:solidFill>
              </a:rPr>
            </a:fld>
            <a:endParaRPr lang="en-GB">
              <a:solidFill>
                <a:srgbClr val="912887"/>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ltGray">
          <a:xfrm>
            <a:off x="228600" y="228600"/>
            <a:ext cx="8686800" cy="3240088"/>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panose="02010600030101010101" pitchFamily="2" charset="-122"/>
            </a:endParaRPr>
          </a:p>
        </p:txBody>
      </p:sp>
      <p:pic>
        <p:nvPicPr>
          <p:cNvPr id="5" name="Picture 28" descr="HIEX"/>
          <p:cNvPicPr>
            <a:picLocks noChangeAspect="1" noChangeArrowheads="1"/>
          </p:cNvPicPr>
          <p:nvPr userDrawn="1"/>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324600" y="5902325"/>
            <a:ext cx="12858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HOLI_v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00838" y="4486275"/>
            <a:ext cx="183356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HTM_HIR_RGB_150dpi.jpg"/>
          <p:cNvPicPr>
            <a:picLocks noChangeAspect="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6200" y="5867400"/>
            <a:ext cx="13112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Grp="1" noChangeArrowheads="1"/>
          </p:cNvSpPr>
          <p:nvPr>
            <p:ph type="ctrTitle"/>
          </p:nvPr>
        </p:nvSpPr>
        <p:spPr>
          <a:xfrm>
            <a:off x="468313" y="1196975"/>
            <a:ext cx="7772400" cy="1223963"/>
          </a:xfrm>
        </p:spPr>
        <p:txBody>
          <a:bodyPr lIns="45720" tIns="45720" rIns="45720" bIns="45720"/>
          <a:lstStyle>
            <a:lvl1pPr>
              <a:spcBef>
                <a:spcPct val="0"/>
              </a:spcBef>
              <a:defRPr sz="2400"/>
            </a:lvl1pPr>
          </a:lstStyle>
          <a:p>
            <a:r>
              <a:rPr lang="en-US" smtClean="0"/>
              <a:t>Click to edit Master title style</a:t>
            </a:r>
            <a:endParaRPr lang="en-US"/>
          </a:p>
        </p:txBody>
      </p:sp>
      <p:sp>
        <p:nvSpPr>
          <p:cNvPr id="31748" name="Rectangle 4"/>
          <p:cNvSpPr>
            <a:spLocks noGrp="1" noChangeArrowheads="1"/>
          </p:cNvSpPr>
          <p:nvPr>
            <p:ph type="subTitle" idx="1"/>
          </p:nvPr>
        </p:nvSpPr>
        <p:spPr>
          <a:xfrm>
            <a:off x="468313" y="2854325"/>
            <a:ext cx="7775575" cy="503238"/>
          </a:xfrm>
        </p:spPr>
        <p:txBody>
          <a:bodyPr lIns="45720" rIns="45720"/>
          <a:lstStyle>
            <a:lvl1pPr>
              <a:spcBef>
                <a:spcPct val="0"/>
              </a:spcBef>
              <a:defRPr sz="1600">
                <a:solidFill>
                  <a:schemeClr val="bg1"/>
                </a:solidFill>
              </a:defRPr>
            </a:lvl1pPr>
          </a:lstStyle>
          <a:p>
            <a:r>
              <a:rPr lang="en-US" smtClean="0"/>
              <a:t>Click to edit Master subtitle style</a:t>
            </a:r>
            <a:endParaRPr lang="en-US"/>
          </a:p>
        </p:txBody>
      </p:sp>
    </p:spTree>
  </p:cSld>
  <p:clrMapOvr>
    <a:masterClrMapping/>
  </p:clrMapOvr>
  <p:transition spd="med">
    <p:strips dir="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Tree>
  </p:cSld>
  <p:clrMapOvr>
    <a:masterClrMapping/>
  </p:clrMapOvr>
  <p:transition spd="med">
    <p:strips dir="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052513"/>
            <a:ext cx="3919537"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756150" y="1052513"/>
            <a:ext cx="3919538"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strips dir="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trips dir="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transition spd="med">
    <p:strips dir="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Tree>
  </p:cSld>
  <p:clrMapOvr>
    <a:masterClrMapping/>
  </p:clrMapOvr>
  <p:transition spd="med">
    <p:strips dir="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65113"/>
            <a:ext cx="2078037" cy="5324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265113"/>
            <a:ext cx="6086475" cy="532447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65113"/>
            <a:ext cx="8316912" cy="5746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1052513"/>
            <a:ext cx="3919537" cy="45370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756150" y="1052513"/>
            <a:ext cx="3919538" cy="45370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slideLayout" Target="../slideLayouts/slideLayout59.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8.xml"/><Relationship Id="rId8" Type="http://schemas.openxmlformats.org/officeDocument/2006/relationships/slideLayout" Target="../slideLayouts/slideLayout67.xml"/><Relationship Id="rId7" Type="http://schemas.openxmlformats.org/officeDocument/2006/relationships/slideLayout" Target="../slideLayouts/slideLayout66.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3" Type="http://schemas.openxmlformats.org/officeDocument/2006/relationships/slideLayout" Target="../slideLayouts/slideLayout62.xml"/><Relationship Id="rId2" Type="http://schemas.openxmlformats.org/officeDocument/2006/relationships/slideLayout" Target="../slideLayouts/slideLayout61.xml"/><Relationship Id="rId14" Type="http://schemas.openxmlformats.org/officeDocument/2006/relationships/theme" Target="../theme/theme6.xml"/><Relationship Id="rId13" Type="http://schemas.openxmlformats.org/officeDocument/2006/relationships/image" Target="../media/image7.jpeg"/><Relationship Id="rId12" Type="http://schemas.openxmlformats.org/officeDocument/2006/relationships/slideLayout" Target="../slideLayouts/slideLayout71.xml"/><Relationship Id="rId11" Type="http://schemas.openxmlformats.org/officeDocument/2006/relationships/slideLayout" Target="../slideLayouts/slideLayout70.xml"/><Relationship Id="rId10" Type="http://schemas.openxmlformats.org/officeDocument/2006/relationships/slideLayout" Target="../slideLayouts/slideLayout6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smtClean="0"/>
              <a:t>Click to edit Master title style</a:t>
            </a:r>
            <a:endParaRPr lang="en-US" altLang="zh-CN" smtClean="0"/>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altLang="zh-CN" smtClean="0"/>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b="1">
                <a:solidFill>
                  <a:schemeClr val="accent1"/>
                </a:solidFill>
                <a:ea typeface="宋体" panose="02010600030101010101"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anose="02020603050405020304" pitchFamily="18" charset="0"/>
              </a:rPr>
            </a:fld>
            <a:endParaRPr lang="en-GB" altLang="zh-CN" sz="2400">
              <a:solidFill>
                <a:srgbClr val="912887"/>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anose="020F0502020204030204" pitchFamily="34" charset="0"/>
        </a:defRPr>
      </a:lvl2pPr>
      <a:lvl3pPr algn="l" rtl="0" eaLnBrk="0" fontAlgn="base" hangingPunct="0">
        <a:spcBef>
          <a:spcPct val="0"/>
        </a:spcBef>
        <a:spcAft>
          <a:spcPct val="0"/>
        </a:spcAft>
        <a:defRPr sz="3000">
          <a:solidFill>
            <a:schemeClr val="tx2"/>
          </a:solidFill>
          <a:latin typeface="Calibri" panose="020F0502020204030204" pitchFamily="34" charset="0"/>
        </a:defRPr>
      </a:lvl3pPr>
      <a:lvl4pPr algn="l" rtl="0" eaLnBrk="0" fontAlgn="base" hangingPunct="0">
        <a:spcBef>
          <a:spcPct val="0"/>
        </a:spcBef>
        <a:spcAft>
          <a:spcPct val="0"/>
        </a:spcAft>
        <a:defRPr sz="3000">
          <a:solidFill>
            <a:schemeClr val="tx2"/>
          </a:solidFill>
          <a:latin typeface="Calibri" panose="020F0502020204030204" pitchFamily="34" charset="0"/>
        </a:defRPr>
      </a:lvl4pPr>
      <a:lvl5pPr algn="l" rtl="0" eaLnBrk="0" fontAlgn="base" hangingPunct="0">
        <a:spcBef>
          <a:spcPct val="0"/>
        </a:spcBef>
        <a:spcAft>
          <a:spcPct val="0"/>
        </a:spcAft>
        <a:defRPr sz="3000">
          <a:solidFill>
            <a:schemeClr val="tx2"/>
          </a:solidFill>
          <a:latin typeface="Calibri" panose="020F0502020204030204" pitchFamily="34" charset="0"/>
        </a:defRPr>
      </a:lvl5pPr>
      <a:lvl6pPr marL="457200" algn="l" rtl="0" eaLnBrk="1" fontAlgn="base" hangingPunct="1">
        <a:spcBef>
          <a:spcPct val="0"/>
        </a:spcBef>
        <a:spcAft>
          <a:spcPct val="0"/>
        </a:spcAft>
        <a:defRPr sz="3000">
          <a:solidFill>
            <a:schemeClr val="tx2"/>
          </a:solidFill>
          <a:latin typeface="Calibri" panose="020F0502020204030204" pitchFamily="34" charset="0"/>
        </a:defRPr>
      </a:lvl6pPr>
      <a:lvl7pPr marL="914400" algn="l" rtl="0" eaLnBrk="1" fontAlgn="base" hangingPunct="1">
        <a:spcBef>
          <a:spcPct val="0"/>
        </a:spcBef>
        <a:spcAft>
          <a:spcPct val="0"/>
        </a:spcAft>
        <a:defRPr sz="3000">
          <a:solidFill>
            <a:schemeClr val="tx2"/>
          </a:solidFill>
          <a:latin typeface="Calibri" panose="020F0502020204030204" pitchFamily="34" charset="0"/>
        </a:defRPr>
      </a:lvl7pPr>
      <a:lvl8pPr marL="1371600" algn="l" rtl="0" eaLnBrk="1" fontAlgn="base" hangingPunct="1">
        <a:spcBef>
          <a:spcPct val="0"/>
        </a:spcBef>
        <a:spcAft>
          <a:spcPct val="0"/>
        </a:spcAft>
        <a:defRPr sz="3000">
          <a:solidFill>
            <a:schemeClr val="tx2"/>
          </a:solidFill>
          <a:latin typeface="Calibri" panose="020F0502020204030204" pitchFamily="34" charset="0"/>
        </a:defRPr>
      </a:lvl8pPr>
      <a:lvl9pPr marL="1828800" algn="l" rtl="0" eaLnBrk="1" fontAlgn="base" hangingPunct="1">
        <a:spcBef>
          <a:spcPct val="0"/>
        </a:spcBef>
        <a:spcAft>
          <a:spcPct val="0"/>
        </a:spcAft>
        <a:defRPr sz="3000">
          <a:solidFill>
            <a:schemeClr val="tx2"/>
          </a:solidFill>
          <a:latin typeface="Calibri" panose="020F0502020204030204"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905" algn="l" rtl="0" eaLnBrk="0" fontAlgn="base" hangingPunct="0">
        <a:spcBef>
          <a:spcPct val="20000"/>
        </a:spcBef>
        <a:spcAft>
          <a:spcPct val="0"/>
        </a:spcAft>
        <a:buFont typeface="Arial" panose="020B0604020202020204" pitchFamily="34" charset="0"/>
        <a:defRPr sz="2000">
          <a:solidFill>
            <a:schemeClr val="bg2"/>
          </a:solidFill>
          <a:latin typeface="+mn-lt"/>
        </a:defRPr>
      </a:lvl2pPr>
      <a:lvl3pPr marL="355600" indent="-351155" algn="l" rtl="0" eaLnBrk="0" fontAlgn="base" hangingPunct="0">
        <a:spcBef>
          <a:spcPct val="20000"/>
        </a:spcBef>
        <a:spcAft>
          <a:spcPct val="0"/>
        </a:spcAft>
        <a:buChar char="•"/>
        <a:defRPr sz="2000">
          <a:solidFill>
            <a:schemeClr val="bg2"/>
          </a:solidFill>
          <a:latin typeface="+mn-lt"/>
        </a:defRPr>
      </a:lvl3pPr>
      <a:lvl4pPr marL="717550" indent="-36068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4pPr>
      <a:lvl5pPr marL="1073150" indent="-35433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5pPr>
      <a:lvl6pPr marL="15303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6pPr>
      <a:lvl7pPr marL="19875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7pPr>
      <a:lvl8pPr marL="24447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8pPr>
      <a:lvl9pPr marL="29019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smtClean="0"/>
              <a:t>Click to edit Master title style</a:t>
            </a:r>
            <a:endParaRPr lang="en-US" altLang="zh-CN" smtClean="0"/>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altLang="zh-CN" smtClean="0"/>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b="1">
                <a:solidFill>
                  <a:schemeClr val="accent1"/>
                </a:solidFill>
                <a:ea typeface="宋体" panose="02010600030101010101"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anose="02020603050405020304" pitchFamily="18" charset="0"/>
              </a:rPr>
            </a:fld>
            <a:endParaRPr lang="en-GB" altLang="zh-CN" sz="2400">
              <a:solidFill>
                <a:srgbClr val="912887"/>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anose="020F0502020204030204" pitchFamily="34" charset="0"/>
        </a:defRPr>
      </a:lvl2pPr>
      <a:lvl3pPr algn="l" rtl="0" eaLnBrk="0" fontAlgn="base" hangingPunct="0">
        <a:spcBef>
          <a:spcPct val="0"/>
        </a:spcBef>
        <a:spcAft>
          <a:spcPct val="0"/>
        </a:spcAft>
        <a:defRPr sz="3000">
          <a:solidFill>
            <a:schemeClr val="tx2"/>
          </a:solidFill>
          <a:latin typeface="Calibri" panose="020F0502020204030204" pitchFamily="34" charset="0"/>
        </a:defRPr>
      </a:lvl3pPr>
      <a:lvl4pPr algn="l" rtl="0" eaLnBrk="0" fontAlgn="base" hangingPunct="0">
        <a:spcBef>
          <a:spcPct val="0"/>
        </a:spcBef>
        <a:spcAft>
          <a:spcPct val="0"/>
        </a:spcAft>
        <a:defRPr sz="3000">
          <a:solidFill>
            <a:schemeClr val="tx2"/>
          </a:solidFill>
          <a:latin typeface="Calibri" panose="020F0502020204030204" pitchFamily="34" charset="0"/>
        </a:defRPr>
      </a:lvl4pPr>
      <a:lvl5pPr algn="l" rtl="0" eaLnBrk="0" fontAlgn="base" hangingPunct="0">
        <a:spcBef>
          <a:spcPct val="0"/>
        </a:spcBef>
        <a:spcAft>
          <a:spcPct val="0"/>
        </a:spcAft>
        <a:defRPr sz="3000">
          <a:solidFill>
            <a:schemeClr val="tx2"/>
          </a:solidFill>
          <a:latin typeface="Calibri" panose="020F0502020204030204" pitchFamily="34" charset="0"/>
        </a:defRPr>
      </a:lvl5pPr>
      <a:lvl6pPr marL="457200" algn="l" rtl="0" eaLnBrk="1" fontAlgn="base" hangingPunct="1">
        <a:spcBef>
          <a:spcPct val="0"/>
        </a:spcBef>
        <a:spcAft>
          <a:spcPct val="0"/>
        </a:spcAft>
        <a:defRPr sz="3000">
          <a:solidFill>
            <a:schemeClr val="tx2"/>
          </a:solidFill>
          <a:latin typeface="Calibri" panose="020F0502020204030204" pitchFamily="34" charset="0"/>
        </a:defRPr>
      </a:lvl6pPr>
      <a:lvl7pPr marL="914400" algn="l" rtl="0" eaLnBrk="1" fontAlgn="base" hangingPunct="1">
        <a:spcBef>
          <a:spcPct val="0"/>
        </a:spcBef>
        <a:spcAft>
          <a:spcPct val="0"/>
        </a:spcAft>
        <a:defRPr sz="3000">
          <a:solidFill>
            <a:schemeClr val="tx2"/>
          </a:solidFill>
          <a:latin typeface="Calibri" panose="020F0502020204030204" pitchFamily="34" charset="0"/>
        </a:defRPr>
      </a:lvl7pPr>
      <a:lvl8pPr marL="1371600" algn="l" rtl="0" eaLnBrk="1" fontAlgn="base" hangingPunct="1">
        <a:spcBef>
          <a:spcPct val="0"/>
        </a:spcBef>
        <a:spcAft>
          <a:spcPct val="0"/>
        </a:spcAft>
        <a:defRPr sz="3000">
          <a:solidFill>
            <a:schemeClr val="tx2"/>
          </a:solidFill>
          <a:latin typeface="Calibri" panose="020F0502020204030204" pitchFamily="34" charset="0"/>
        </a:defRPr>
      </a:lvl8pPr>
      <a:lvl9pPr marL="1828800" algn="l" rtl="0" eaLnBrk="1" fontAlgn="base" hangingPunct="1">
        <a:spcBef>
          <a:spcPct val="0"/>
        </a:spcBef>
        <a:spcAft>
          <a:spcPct val="0"/>
        </a:spcAft>
        <a:defRPr sz="3000">
          <a:solidFill>
            <a:schemeClr val="tx2"/>
          </a:solidFill>
          <a:latin typeface="Calibri" panose="020F0502020204030204"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905" algn="l" rtl="0" eaLnBrk="0" fontAlgn="base" hangingPunct="0">
        <a:spcBef>
          <a:spcPct val="20000"/>
        </a:spcBef>
        <a:spcAft>
          <a:spcPct val="0"/>
        </a:spcAft>
        <a:buFont typeface="Arial" panose="020B0604020202020204" pitchFamily="34" charset="0"/>
        <a:defRPr sz="2000">
          <a:solidFill>
            <a:schemeClr val="bg2"/>
          </a:solidFill>
          <a:latin typeface="+mn-lt"/>
        </a:defRPr>
      </a:lvl2pPr>
      <a:lvl3pPr marL="355600" indent="-351155" algn="l" rtl="0" eaLnBrk="0" fontAlgn="base" hangingPunct="0">
        <a:spcBef>
          <a:spcPct val="20000"/>
        </a:spcBef>
        <a:spcAft>
          <a:spcPct val="0"/>
        </a:spcAft>
        <a:buChar char="•"/>
        <a:defRPr sz="2000">
          <a:solidFill>
            <a:schemeClr val="bg2"/>
          </a:solidFill>
          <a:latin typeface="+mn-lt"/>
        </a:defRPr>
      </a:lvl3pPr>
      <a:lvl4pPr marL="717550" indent="-36068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4pPr>
      <a:lvl5pPr marL="1073150" indent="-35433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5pPr>
      <a:lvl6pPr marL="15303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6pPr>
      <a:lvl7pPr marL="19875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7pPr>
      <a:lvl8pPr marL="24447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8pPr>
      <a:lvl9pPr marL="29019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smtClean="0"/>
              <a:t>Click to edit Master title style</a:t>
            </a:r>
            <a:endParaRPr lang="en-US" altLang="zh-CN" smtClean="0"/>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altLang="zh-CN" smtClean="0"/>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b="1">
                <a:solidFill>
                  <a:schemeClr val="accent1"/>
                </a:solidFill>
                <a:ea typeface="宋体" panose="02010600030101010101"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anose="02020603050405020304" pitchFamily="18" charset="0"/>
              </a:rPr>
            </a:fld>
            <a:endParaRPr lang="en-GB" altLang="zh-CN" sz="2400">
              <a:solidFill>
                <a:srgbClr val="912887"/>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anose="020F0502020204030204" pitchFamily="34" charset="0"/>
        </a:defRPr>
      </a:lvl2pPr>
      <a:lvl3pPr algn="l" rtl="0" eaLnBrk="0" fontAlgn="base" hangingPunct="0">
        <a:spcBef>
          <a:spcPct val="0"/>
        </a:spcBef>
        <a:spcAft>
          <a:spcPct val="0"/>
        </a:spcAft>
        <a:defRPr sz="3000">
          <a:solidFill>
            <a:schemeClr val="tx2"/>
          </a:solidFill>
          <a:latin typeface="Calibri" panose="020F0502020204030204" pitchFamily="34" charset="0"/>
        </a:defRPr>
      </a:lvl3pPr>
      <a:lvl4pPr algn="l" rtl="0" eaLnBrk="0" fontAlgn="base" hangingPunct="0">
        <a:spcBef>
          <a:spcPct val="0"/>
        </a:spcBef>
        <a:spcAft>
          <a:spcPct val="0"/>
        </a:spcAft>
        <a:defRPr sz="3000">
          <a:solidFill>
            <a:schemeClr val="tx2"/>
          </a:solidFill>
          <a:latin typeface="Calibri" panose="020F0502020204030204" pitchFamily="34" charset="0"/>
        </a:defRPr>
      </a:lvl4pPr>
      <a:lvl5pPr algn="l" rtl="0" eaLnBrk="0" fontAlgn="base" hangingPunct="0">
        <a:spcBef>
          <a:spcPct val="0"/>
        </a:spcBef>
        <a:spcAft>
          <a:spcPct val="0"/>
        </a:spcAft>
        <a:defRPr sz="3000">
          <a:solidFill>
            <a:schemeClr val="tx2"/>
          </a:solidFill>
          <a:latin typeface="Calibri" panose="020F0502020204030204" pitchFamily="34" charset="0"/>
        </a:defRPr>
      </a:lvl5pPr>
      <a:lvl6pPr marL="457200" algn="l" rtl="0" eaLnBrk="1" fontAlgn="base" hangingPunct="1">
        <a:spcBef>
          <a:spcPct val="0"/>
        </a:spcBef>
        <a:spcAft>
          <a:spcPct val="0"/>
        </a:spcAft>
        <a:defRPr sz="3000">
          <a:solidFill>
            <a:schemeClr val="tx2"/>
          </a:solidFill>
          <a:latin typeface="Calibri" panose="020F0502020204030204" pitchFamily="34" charset="0"/>
        </a:defRPr>
      </a:lvl6pPr>
      <a:lvl7pPr marL="914400" algn="l" rtl="0" eaLnBrk="1" fontAlgn="base" hangingPunct="1">
        <a:spcBef>
          <a:spcPct val="0"/>
        </a:spcBef>
        <a:spcAft>
          <a:spcPct val="0"/>
        </a:spcAft>
        <a:defRPr sz="3000">
          <a:solidFill>
            <a:schemeClr val="tx2"/>
          </a:solidFill>
          <a:latin typeface="Calibri" panose="020F0502020204030204" pitchFamily="34" charset="0"/>
        </a:defRPr>
      </a:lvl7pPr>
      <a:lvl8pPr marL="1371600" algn="l" rtl="0" eaLnBrk="1" fontAlgn="base" hangingPunct="1">
        <a:spcBef>
          <a:spcPct val="0"/>
        </a:spcBef>
        <a:spcAft>
          <a:spcPct val="0"/>
        </a:spcAft>
        <a:defRPr sz="3000">
          <a:solidFill>
            <a:schemeClr val="tx2"/>
          </a:solidFill>
          <a:latin typeface="Calibri" panose="020F0502020204030204" pitchFamily="34" charset="0"/>
        </a:defRPr>
      </a:lvl8pPr>
      <a:lvl9pPr marL="1828800" algn="l" rtl="0" eaLnBrk="1" fontAlgn="base" hangingPunct="1">
        <a:spcBef>
          <a:spcPct val="0"/>
        </a:spcBef>
        <a:spcAft>
          <a:spcPct val="0"/>
        </a:spcAft>
        <a:defRPr sz="3000">
          <a:solidFill>
            <a:schemeClr val="tx2"/>
          </a:solidFill>
          <a:latin typeface="Calibri" panose="020F0502020204030204"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905" algn="l" rtl="0" eaLnBrk="0" fontAlgn="base" hangingPunct="0">
        <a:spcBef>
          <a:spcPct val="20000"/>
        </a:spcBef>
        <a:spcAft>
          <a:spcPct val="0"/>
        </a:spcAft>
        <a:buFont typeface="Arial" panose="020B0604020202020204" pitchFamily="34" charset="0"/>
        <a:defRPr sz="2000">
          <a:solidFill>
            <a:schemeClr val="bg2"/>
          </a:solidFill>
          <a:latin typeface="+mn-lt"/>
        </a:defRPr>
      </a:lvl2pPr>
      <a:lvl3pPr marL="355600" indent="-351155" algn="l" rtl="0" eaLnBrk="0" fontAlgn="base" hangingPunct="0">
        <a:spcBef>
          <a:spcPct val="20000"/>
        </a:spcBef>
        <a:spcAft>
          <a:spcPct val="0"/>
        </a:spcAft>
        <a:buChar char="•"/>
        <a:defRPr sz="2000">
          <a:solidFill>
            <a:schemeClr val="bg2"/>
          </a:solidFill>
          <a:latin typeface="+mn-lt"/>
        </a:defRPr>
      </a:lvl3pPr>
      <a:lvl4pPr marL="717550" indent="-36068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4pPr>
      <a:lvl5pPr marL="1073150" indent="-35433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5pPr>
      <a:lvl6pPr marL="15303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6pPr>
      <a:lvl7pPr marL="19875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7pPr>
      <a:lvl8pPr marL="24447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8pPr>
      <a:lvl9pPr marL="29019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Freeform 3"/>
          <p:cNvSpPr/>
          <p:nvPr/>
        </p:nvSpPr>
        <p:spPr bwMode="auto">
          <a:xfrm>
            <a:off x="323850" y="323850"/>
            <a:ext cx="8820150" cy="793750"/>
          </a:xfrm>
          <a:custGeom>
            <a:avLst/>
            <a:gdLst>
              <a:gd name="T0" fmla="*/ 0 w 466"/>
              <a:gd name="T1" fmla="*/ 0 h 42"/>
              <a:gd name="T2" fmla="*/ 0 w 466"/>
              <a:gd name="T3" fmla="*/ 2147483647 h 42"/>
              <a:gd name="T4" fmla="*/ 2147483647 w 466"/>
              <a:gd name="T5" fmla="*/ 2147483647 h 42"/>
              <a:gd name="T6" fmla="*/ 2147483647 w 466"/>
              <a:gd name="T7" fmla="*/ 2147483647 h 42"/>
              <a:gd name="T8" fmla="*/ 2147483647 w 466"/>
              <a:gd name="T9" fmla="*/ 2147483647 h 42"/>
              <a:gd name="T10" fmla="*/ 2147483647 w 466"/>
              <a:gd name="T11" fmla="*/ 0 h 42"/>
              <a:gd name="T12" fmla="*/ 0 w 466"/>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42">
                <a:moveTo>
                  <a:pt x="0" y="0"/>
                </a:moveTo>
                <a:lnTo>
                  <a:pt x="0" y="25"/>
                </a:lnTo>
                <a:cubicBezTo>
                  <a:pt x="0" y="37"/>
                  <a:pt x="5" y="42"/>
                  <a:pt x="16" y="42"/>
                </a:cubicBezTo>
                <a:lnTo>
                  <a:pt x="22" y="42"/>
                </a:lnTo>
                <a:lnTo>
                  <a:pt x="466" y="42"/>
                </a:lnTo>
                <a:lnTo>
                  <a:pt x="466" y="0"/>
                </a:lnTo>
                <a:lnTo>
                  <a:pt x="0" y="0"/>
                </a:lnTo>
                <a:close/>
              </a:path>
            </a:pathLst>
          </a:custGeom>
          <a:solidFill>
            <a:schemeClr val="accent1"/>
          </a:solidFill>
          <a:ln w="9525">
            <a:noFill/>
            <a:round/>
          </a:ln>
        </p:spPr>
        <p:txBody>
          <a:bodyPr/>
          <a:lstStyle/>
          <a:p>
            <a:pPr fontAlgn="base">
              <a:spcBef>
                <a:spcPct val="0"/>
              </a:spcBef>
              <a:spcAft>
                <a:spcPct val="0"/>
              </a:spcAft>
              <a:defRPr/>
            </a:pPr>
            <a:endParaRPr lang="zh-CN" altLang="en-US" sz="2400">
              <a:solidFill>
                <a:srgbClr val="000012"/>
              </a:solidFill>
              <a:latin typeface="Times New Roman" panose="02020603050405020304" pitchFamily="18" charset="0"/>
              <a:cs typeface="Arial" panose="020B0604020202020204" pitchFamily="34" charset="0"/>
            </a:endParaRPr>
          </a:p>
        </p:txBody>
      </p:sp>
      <p:sp>
        <p:nvSpPr>
          <p:cNvPr id="12291" name="Rectangle 4"/>
          <p:cNvSpPr>
            <a:spLocks noGrp="1" noChangeArrowheads="1"/>
          </p:cNvSpPr>
          <p:nvPr>
            <p:ph type="title"/>
          </p:nvPr>
        </p:nvSpPr>
        <p:spPr bwMode="auto">
          <a:xfrm>
            <a:off x="457200" y="260350"/>
            <a:ext cx="82184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smtClean="0"/>
              <a:t>Click to edit Master title style</a:t>
            </a:r>
            <a:endParaRPr lang="en-US" altLang="zh-CN" smtClean="0"/>
          </a:p>
        </p:txBody>
      </p:sp>
      <p:sp>
        <p:nvSpPr>
          <p:cNvPr id="12292" name="Rectangle 5"/>
          <p:cNvSpPr>
            <a:spLocks noGrp="1" noChangeArrowheads="1"/>
          </p:cNvSpPr>
          <p:nvPr>
            <p:ph type="body" idx="1"/>
          </p:nvPr>
        </p:nvSpPr>
        <p:spPr bwMode="auto">
          <a:xfrm>
            <a:off x="457200" y="1700213"/>
            <a:ext cx="8229600"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altLang="zh-CN" smtClean="0"/>
          </a:p>
        </p:txBody>
      </p:sp>
      <p:sp>
        <p:nvSpPr>
          <p:cNvPr id="199686" name="Rectangle 6"/>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7" name="Rectangle 7"/>
          <p:cNvSpPr>
            <a:spLocks noGrp="1" noChangeArrowheads="1"/>
          </p:cNvSpPr>
          <p:nvPr>
            <p:ph type="ftr" sz="quarter" idx="3"/>
          </p:nvPr>
        </p:nvSpPr>
        <p:spPr bwMode="auto">
          <a:xfrm>
            <a:off x="2700338" y="6245225"/>
            <a:ext cx="5040312" cy="476250"/>
          </a:xfrm>
          <a:prstGeom prst="rect">
            <a:avLst/>
          </a:prstGeom>
          <a:noFill/>
          <a:ln w="9525">
            <a:noFill/>
            <a:miter lim="800000"/>
          </a:ln>
          <a:effectLst/>
        </p:spPr>
        <p:txBody>
          <a:bodyPr vert="horz" wrap="square" lIns="91440" tIns="45720" rIns="91440" bIns="45720" numCol="1" anchor="t" anchorCtr="0" compatLnSpc="1"/>
          <a:lstStyle>
            <a:lvl1pPr eaLnBrk="0" hangingPunct="0">
              <a:defRPr sz="1000">
                <a:ea typeface="宋体" panose="02010600030101010101" pitchFamily="2" charset="-122"/>
                <a:cs typeface="+mn-cs"/>
              </a:defRPr>
            </a:lvl1pPr>
          </a:lstStyle>
          <a:p>
            <a:pPr fontAlgn="base">
              <a:spcBef>
                <a:spcPct val="0"/>
              </a:spcBef>
              <a:spcAft>
                <a:spcPct val="0"/>
              </a:spcAft>
              <a:defRPr/>
            </a:pPr>
            <a:endParaRPr lang="en-GB" altLang="zh-CN">
              <a:solidFill>
                <a:srgbClr val="000012"/>
              </a:solidFill>
              <a:latin typeface="Times New Roman" panose="02020603050405020304" pitchFamily="18" charset="0"/>
            </a:endParaRPr>
          </a:p>
        </p:txBody>
      </p:sp>
      <p:sp>
        <p:nvSpPr>
          <p:cNvPr id="199688" name="Rectangle 8"/>
          <p:cNvSpPr>
            <a:spLocks noGrp="1" noChangeArrowheads="1"/>
          </p:cNvSpPr>
          <p:nvPr>
            <p:ph type="sldNum" sz="quarter" idx="4"/>
          </p:nvPr>
        </p:nvSpPr>
        <p:spPr bwMode="auto">
          <a:xfrm>
            <a:off x="7885113" y="6245225"/>
            <a:ext cx="801687" cy="476250"/>
          </a:xfrm>
          <a:prstGeom prst="rect">
            <a:avLst/>
          </a:prstGeom>
          <a:noFill/>
          <a:ln w="9525">
            <a:noFill/>
            <a:miter lim="800000"/>
          </a:ln>
          <a:effectLst/>
        </p:spPr>
        <p:txBody>
          <a:bodyPr vert="horz" wrap="square" lIns="91440" tIns="45720" rIns="91440" bIns="45720" numCol="1" anchor="t" anchorCtr="0" compatLnSpc="1"/>
          <a:lstStyle>
            <a:lvl1pPr algn="r" eaLnBrk="0" hangingPunct="0">
              <a:defRPr b="1">
                <a:solidFill>
                  <a:schemeClr val="accent1"/>
                </a:solidFill>
                <a:ea typeface="宋体" panose="02010600030101010101" pitchFamily="2" charset="-122"/>
                <a:cs typeface="+mn-cs"/>
              </a:defRPr>
            </a:lvl1pPr>
          </a:lstStyle>
          <a:p>
            <a:pPr fontAlgn="base">
              <a:spcBef>
                <a:spcPct val="0"/>
              </a:spcBef>
              <a:spcAft>
                <a:spcPct val="0"/>
              </a:spcAft>
              <a:defRPr/>
            </a:pPr>
            <a:fld id="{6588E063-FBA0-419F-B227-CD95C8D2423F}" type="slidenum">
              <a:rPr lang="en-GB" altLang="zh-CN" sz="2400">
                <a:solidFill>
                  <a:srgbClr val="912887"/>
                </a:solidFill>
                <a:latin typeface="Times New Roman" panose="02020603050405020304" pitchFamily="18" charset="0"/>
              </a:rPr>
            </a:fld>
            <a:endParaRPr lang="en-GB" altLang="zh-CN" sz="2400">
              <a:solidFill>
                <a:srgbClr val="912887"/>
              </a:solidFill>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mc:Choice xmlns:p14="http://schemas.microsoft.com/office/powerpoint/2010/main" Requires="p14">
      <p:transition spd="slow" p14:dur="1500" advClick="0" advTm="5000">
        <p:circle/>
      </p:transition>
    </mc:Choice>
    <mc:Fallback>
      <p:transition spd="slow" advClick="0" advTm="5000">
        <p:circle/>
      </p:transition>
    </mc:Fallback>
  </mc:AlternateContent>
  <p:hf hdr="0" ftr="0" dt="0"/>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alibri" panose="020F0502020204030204" pitchFamily="34" charset="0"/>
        </a:defRPr>
      </a:lvl2pPr>
      <a:lvl3pPr algn="l" rtl="0" eaLnBrk="0" fontAlgn="base" hangingPunct="0">
        <a:spcBef>
          <a:spcPct val="0"/>
        </a:spcBef>
        <a:spcAft>
          <a:spcPct val="0"/>
        </a:spcAft>
        <a:defRPr sz="3000">
          <a:solidFill>
            <a:schemeClr val="tx2"/>
          </a:solidFill>
          <a:latin typeface="Calibri" panose="020F0502020204030204" pitchFamily="34" charset="0"/>
        </a:defRPr>
      </a:lvl3pPr>
      <a:lvl4pPr algn="l" rtl="0" eaLnBrk="0" fontAlgn="base" hangingPunct="0">
        <a:spcBef>
          <a:spcPct val="0"/>
        </a:spcBef>
        <a:spcAft>
          <a:spcPct val="0"/>
        </a:spcAft>
        <a:defRPr sz="3000">
          <a:solidFill>
            <a:schemeClr val="tx2"/>
          </a:solidFill>
          <a:latin typeface="Calibri" panose="020F0502020204030204" pitchFamily="34" charset="0"/>
        </a:defRPr>
      </a:lvl4pPr>
      <a:lvl5pPr algn="l" rtl="0" eaLnBrk="0" fontAlgn="base" hangingPunct="0">
        <a:spcBef>
          <a:spcPct val="0"/>
        </a:spcBef>
        <a:spcAft>
          <a:spcPct val="0"/>
        </a:spcAft>
        <a:defRPr sz="3000">
          <a:solidFill>
            <a:schemeClr val="tx2"/>
          </a:solidFill>
          <a:latin typeface="Calibri" panose="020F0502020204030204" pitchFamily="34" charset="0"/>
        </a:defRPr>
      </a:lvl5pPr>
      <a:lvl6pPr marL="457200" algn="l" rtl="0" eaLnBrk="1" fontAlgn="base" hangingPunct="1">
        <a:spcBef>
          <a:spcPct val="0"/>
        </a:spcBef>
        <a:spcAft>
          <a:spcPct val="0"/>
        </a:spcAft>
        <a:defRPr sz="3000">
          <a:solidFill>
            <a:schemeClr val="tx2"/>
          </a:solidFill>
          <a:latin typeface="Calibri" panose="020F0502020204030204" pitchFamily="34" charset="0"/>
        </a:defRPr>
      </a:lvl6pPr>
      <a:lvl7pPr marL="914400" algn="l" rtl="0" eaLnBrk="1" fontAlgn="base" hangingPunct="1">
        <a:spcBef>
          <a:spcPct val="0"/>
        </a:spcBef>
        <a:spcAft>
          <a:spcPct val="0"/>
        </a:spcAft>
        <a:defRPr sz="3000">
          <a:solidFill>
            <a:schemeClr val="tx2"/>
          </a:solidFill>
          <a:latin typeface="Calibri" panose="020F0502020204030204" pitchFamily="34" charset="0"/>
        </a:defRPr>
      </a:lvl7pPr>
      <a:lvl8pPr marL="1371600" algn="l" rtl="0" eaLnBrk="1" fontAlgn="base" hangingPunct="1">
        <a:spcBef>
          <a:spcPct val="0"/>
        </a:spcBef>
        <a:spcAft>
          <a:spcPct val="0"/>
        </a:spcAft>
        <a:defRPr sz="3000">
          <a:solidFill>
            <a:schemeClr val="tx2"/>
          </a:solidFill>
          <a:latin typeface="Calibri" panose="020F0502020204030204" pitchFamily="34" charset="0"/>
        </a:defRPr>
      </a:lvl8pPr>
      <a:lvl9pPr marL="1828800" algn="l" rtl="0" eaLnBrk="1" fontAlgn="base" hangingPunct="1">
        <a:spcBef>
          <a:spcPct val="0"/>
        </a:spcBef>
        <a:spcAft>
          <a:spcPct val="0"/>
        </a:spcAft>
        <a:defRPr sz="3000">
          <a:solidFill>
            <a:schemeClr val="tx2"/>
          </a:solidFill>
          <a:latin typeface="Calibri" panose="020F0502020204030204" pitchFamily="34" charset="0"/>
        </a:defRPr>
      </a:lvl9pPr>
    </p:titleStyle>
    <p:bodyStyle>
      <a:lvl1pPr marL="342900" indent="-342900" algn="l" rtl="0" eaLnBrk="0" fontAlgn="base" hangingPunct="0">
        <a:spcBef>
          <a:spcPct val="20000"/>
        </a:spcBef>
        <a:spcAft>
          <a:spcPct val="0"/>
        </a:spcAft>
        <a:defRPr sz="2000" b="1">
          <a:solidFill>
            <a:schemeClr val="bg2"/>
          </a:solidFill>
          <a:latin typeface="+mn-lt"/>
          <a:ea typeface="+mn-ea"/>
          <a:cs typeface="+mn-cs"/>
        </a:defRPr>
      </a:lvl1pPr>
      <a:lvl2pPr marL="3175" indent="-1905" algn="l" rtl="0" eaLnBrk="0" fontAlgn="base" hangingPunct="0">
        <a:spcBef>
          <a:spcPct val="20000"/>
        </a:spcBef>
        <a:spcAft>
          <a:spcPct val="0"/>
        </a:spcAft>
        <a:buFont typeface="Arial" panose="020B0604020202020204" pitchFamily="34" charset="0"/>
        <a:defRPr sz="2000">
          <a:solidFill>
            <a:schemeClr val="bg2"/>
          </a:solidFill>
          <a:latin typeface="+mn-lt"/>
        </a:defRPr>
      </a:lvl2pPr>
      <a:lvl3pPr marL="355600" indent="-351155" algn="l" rtl="0" eaLnBrk="0" fontAlgn="base" hangingPunct="0">
        <a:spcBef>
          <a:spcPct val="20000"/>
        </a:spcBef>
        <a:spcAft>
          <a:spcPct val="0"/>
        </a:spcAft>
        <a:buChar char="•"/>
        <a:defRPr sz="2000">
          <a:solidFill>
            <a:schemeClr val="bg2"/>
          </a:solidFill>
          <a:latin typeface="+mn-lt"/>
        </a:defRPr>
      </a:lvl3pPr>
      <a:lvl4pPr marL="717550" indent="-36068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4pPr>
      <a:lvl5pPr marL="1073150" indent="-354330" algn="l" rtl="0" eaLnBrk="0" fontAlgn="base" hangingPunct="0">
        <a:spcBef>
          <a:spcPct val="20000"/>
        </a:spcBef>
        <a:spcAft>
          <a:spcPct val="0"/>
        </a:spcAft>
        <a:buFont typeface="Calibri" panose="020F0502020204030204" pitchFamily="34" charset="0"/>
        <a:buChar char="–"/>
        <a:defRPr sz="2000">
          <a:solidFill>
            <a:schemeClr val="bg2"/>
          </a:solidFill>
          <a:latin typeface="+mn-lt"/>
        </a:defRPr>
      </a:lvl5pPr>
      <a:lvl6pPr marL="15303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6pPr>
      <a:lvl7pPr marL="19875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7pPr>
      <a:lvl8pPr marL="24447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8pPr>
      <a:lvl9pPr marL="2901950" indent="-354330" algn="l" rtl="0" eaLnBrk="1" fontAlgn="base" hangingPunct="1">
        <a:spcBef>
          <a:spcPct val="20000"/>
        </a:spcBef>
        <a:spcAft>
          <a:spcPct val="0"/>
        </a:spcAft>
        <a:buFont typeface="Calibri" panose="020F0502020204030204" pitchFamily="34" charset="0"/>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p:cNvSpPr>
            <a:spLocks noChangeArrowheads="1"/>
          </p:cNvSpPr>
          <p:nvPr/>
        </p:nvSpPr>
        <p:spPr bwMode="ltGray">
          <a:xfrm>
            <a:off x="228600" y="228600"/>
            <a:ext cx="8520113" cy="685800"/>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panose="02010600030101010101" pitchFamily="2" charset="-122"/>
            </a:endParaRPr>
          </a:p>
        </p:txBody>
      </p:sp>
      <p:sp>
        <p:nvSpPr>
          <p:cNvPr id="1027" name="Rectangle 58"/>
          <p:cNvSpPr>
            <a:spLocks noChangeArrowheads="1"/>
          </p:cNvSpPr>
          <p:nvPr/>
        </p:nvSpPr>
        <p:spPr bwMode="auto">
          <a:xfrm>
            <a:off x="1547813" y="6353175"/>
            <a:ext cx="4679950" cy="215900"/>
          </a:xfrm>
          <a:prstGeom prst="rect">
            <a:avLst/>
          </a:prstGeom>
          <a:gradFill rotWithShape="1">
            <a:gsLst>
              <a:gs pos="0">
                <a:schemeClr val="bg2"/>
              </a:gs>
              <a:gs pos="100000">
                <a:schemeClr val="accent1"/>
              </a:gs>
            </a:gsLst>
            <a:lin ang="27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2000" smtClean="0">
              <a:solidFill>
                <a:srgbClr val="4D4D4D"/>
              </a:solidFill>
              <a:ea typeface="宋体" panose="02010600030101010101" pitchFamily="2" charset="-122"/>
            </a:endParaRPr>
          </a:p>
        </p:txBody>
      </p:sp>
      <p:sp>
        <p:nvSpPr>
          <p:cNvPr id="1028" name="Text Box 59"/>
          <p:cNvSpPr txBox="1">
            <a:spLocks noChangeArrowheads="1"/>
          </p:cNvSpPr>
          <p:nvPr/>
        </p:nvSpPr>
        <p:spPr bwMode="auto">
          <a:xfrm>
            <a:off x="8675688" y="6597650"/>
            <a:ext cx="287337" cy="139700"/>
          </a:xfrm>
          <a:prstGeom prst="rect">
            <a:avLst/>
          </a:prstGeom>
          <a:noFill/>
          <a:ln>
            <a:noFill/>
          </a:ln>
        </p:spPr>
        <p:txBody>
          <a:bodyPr wrap="none" lIns="0" rIns="0" bIns="0" anchor="b"/>
          <a:lstStyle>
            <a:lvl1pPr>
              <a:defRPr sz="1400">
                <a:solidFill>
                  <a:schemeClr val="tx1"/>
                </a:solidFill>
                <a:latin typeface="Myriad Pro" pitchFamily="34" charset="0"/>
              </a:defRPr>
            </a:lvl1pPr>
            <a:lvl2pPr marL="742950" indent="-285750">
              <a:defRPr sz="1400">
                <a:solidFill>
                  <a:schemeClr val="tx1"/>
                </a:solidFill>
                <a:latin typeface="Myriad Pro" pitchFamily="34" charset="0"/>
              </a:defRPr>
            </a:lvl2pPr>
            <a:lvl3pPr marL="1143000" indent="-228600">
              <a:defRPr sz="1400">
                <a:solidFill>
                  <a:schemeClr val="tx1"/>
                </a:solidFill>
                <a:latin typeface="Myriad Pro" pitchFamily="34" charset="0"/>
              </a:defRPr>
            </a:lvl3pPr>
            <a:lvl4pPr marL="1600200" indent="-228600">
              <a:defRPr sz="1400">
                <a:solidFill>
                  <a:schemeClr val="tx1"/>
                </a:solidFill>
                <a:latin typeface="Myriad Pro" pitchFamily="34" charset="0"/>
              </a:defRPr>
            </a:lvl4pPr>
            <a:lvl5pPr marL="2057400" indent="-228600">
              <a:defRPr sz="1400">
                <a:solidFill>
                  <a:schemeClr val="tx1"/>
                </a:solidFill>
                <a:latin typeface="Myriad Pro" pitchFamily="34" charset="0"/>
              </a:defRPr>
            </a:lvl5pPr>
            <a:lvl6pPr marL="2514600" indent="-228600" algn="ctr" eaLnBrk="0" fontAlgn="base" hangingPunct="0">
              <a:spcBef>
                <a:spcPct val="0"/>
              </a:spcBef>
              <a:spcAft>
                <a:spcPct val="0"/>
              </a:spcAft>
              <a:defRPr sz="1400">
                <a:solidFill>
                  <a:schemeClr val="tx1"/>
                </a:solidFill>
                <a:latin typeface="Myriad Pro" pitchFamily="34" charset="0"/>
              </a:defRPr>
            </a:lvl6pPr>
            <a:lvl7pPr marL="2971800" indent="-228600" algn="ctr" eaLnBrk="0" fontAlgn="base" hangingPunct="0">
              <a:spcBef>
                <a:spcPct val="0"/>
              </a:spcBef>
              <a:spcAft>
                <a:spcPct val="0"/>
              </a:spcAft>
              <a:defRPr sz="1400">
                <a:solidFill>
                  <a:schemeClr val="tx1"/>
                </a:solidFill>
                <a:latin typeface="Myriad Pro" pitchFamily="34" charset="0"/>
              </a:defRPr>
            </a:lvl7pPr>
            <a:lvl8pPr marL="3429000" indent="-228600" algn="ctr" eaLnBrk="0" fontAlgn="base" hangingPunct="0">
              <a:spcBef>
                <a:spcPct val="0"/>
              </a:spcBef>
              <a:spcAft>
                <a:spcPct val="0"/>
              </a:spcAft>
              <a:defRPr sz="1400">
                <a:solidFill>
                  <a:schemeClr val="tx1"/>
                </a:solidFill>
                <a:latin typeface="Myriad Pro" pitchFamily="34" charset="0"/>
              </a:defRPr>
            </a:lvl8pPr>
            <a:lvl9pPr marL="3886200" indent="-228600" algn="ctr" eaLnBrk="0" fontAlgn="base" hangingPunct="0">
              <a:spcBef>
                <a:spcPct val="0"/>
              </a:spcBef>
              <a:spcAft>
                <a:spcPct val="0"/>
              </a:spcAft>
              <a:defRPr sz="1400">
                <a:solidFill>
                  <a:schemeClr val="tx1"/>
                </a:solidFill>
                <a:latin typeface="Myriad Pro" pitchFamily="34" charset="0"/>
              </a:defRPr>
            </a:lvl9pPr>
          </a:lstStyle>
          <a:p>
            <a:pPr algn="r" eaLnBrk="0" fontAlgn="base" hangingPunct="0">
              <a:spcBef>
                <a:spcPct val="0"/>
              </a:spcBef>
              <a:spcAft>
                <a:spcPct val="0"/>
              </a:spcAft>
              <a:defRPr/>
            </a:pPr>
            <a:fld id="{983BD67A-F427-4F65-B1B4-BF9CDAB22995}" type="slidenum">
              <a:rPr lang="zh-CN" altLang="en-US" sz="800" smtClean="0">
                <a:solidFill>
                  <a:srgbClr val="4D4D4D"/>
                </a:solidFill>
                <a:ea typeface="宋体" panose="02010600030101010101" pitchFamily="2" charset="-122"/>
              </a:rPr>
            </a:fld>
            <a:endParaRPr lang="en-US" altLang="zh-CN" sz="800" smtClean="0">
              <a:solidFill>
                <a:srgbClr val="4D4D4D"/>
              </a:solidFill>
              <a:ea typeface="宋体" panose="02010600030101010101" pitchFamily="2" charset="-122"/>
            </a:endParaRPr>
          </a:p>
        </p:txBody>
      </p:sp>
      <p:sp>
        <p:nvSpPr>
          <p:cNvPr id="1029" name="Rectangle 60"/>
          <p:cNvSpPr>
            <a:spLocks noGrp="1" noChangeArrowheads="1"/>
          </p:cNvSpPr>
          <p:nvPr>
            <p:ph type="title"/>
          </p:nvPr>
        </p:nvSpPr>
        <p:spPr bwMode="auto">
          <a:xfrm>
            <a:off x="468313" y="265113"/>
            <a:ext cx="83169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36000" bIns="0" numCol="1" anchor="b" anchorCtr="0" compatLnSpc="1"/>
          <a:lstStyle/>
          <a:p>
            <a:pPr lvl="0"/>
            <a:r>
              <a:rPr lang="en-US" altLang="zh-CN" smtClean="0"/>
              <a:t>Click to edit Master title style</a:t>
            </a:r>
            <a:endParaRPr lang="en-US" altLang="zh-CN" smtClean="0"/>
          </a:p>
        </p:txBody>
      </p:sp>
      <p:sp>
        <p:nvSpPr>
          <p:cNvPr id="1030" name="Rectangle 61"/>
          <p:cNvSpPr>
            <a:spLocks noGrp="1" noChangeArrowheads="1"/>
          </p:cNvSpPr>
          <p:nvPr>
            <p:ph type="body" idx="1"/>
          </p:nvPr>
        </p:nvSpPr>
        <p:spPr bwMode="auto">
          <a:xfrm>
            <a:off x="684213" y="1052513"/>
            <a:ext cx="79914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lstStyle/>
          <a:p>
            <a:pPr lvl="0"/>
            <a:r>
              <a:rPr lang="en-US" altLang="zh-CN" smtClean="0"/>
              <a:t>Click to edit Master text styles</a:t>
            </a:r>
            <a:endParaRPr lang="en-US" altLang="zh-CN" smtClean="0"/>
          </a:p>
          <a:p>
            <a:pPr lvl="1"/>
            <a:r>
              <a:rPr lang="en-US" altLang="zh-CN" smtClean="0"/>
              <a:t>Second level</a:t>
            </a:r>
            <a:endParaRPr lang="en-US" altLang="zh-CN" smtClean="0"/>
          </a:p>
          <a:p>
            <a:pPr lvl="2"/>
            <a:r>
              <a:rPr lang="en-US" altLang="zh-CN" smtClean="0"/>
              <a:t>Third level</a:t>
            </a:r>
            <a:endParaRPr lang="en-US" altLang="zh-CN" smtClean="0"/>
          </a:p>
          <a:p>
            <a:pPr lvl="3"/>
            <a:r>
              <a:rPr lang="en-US" altLang="zh-CN" smtClean="0"/>
              <a:t>Fourth level</a:t>
            </a:r>
            <a:endParaRPr lang="en-US" altLang="zh-CN" smtClean="0"/>
          </a:p>
          <a:p>
            <a:pPr lvl="4"/>
            <a:r>
              <a:rPr lang="en-US" altLang="zh-CN" smtClean="0"/>
              <a:t>Fifth level</a:t>
            </a:r>
            <a:endParaRPr lang="en-US" altLang="zh-CN" smtClean="0"/>
          </a:p>
        </p:txBody>
      </p:sp>
      <p:sp>
        <p:nvSpPr>
          <p:cNvPr id="1031" name="Line 70"/>
          <p:cNvSpPr>
            <a:spLocks noChangeShapeType="1"/>
          </p:cNvSpPr>
          <p:nvPr/>
        </p:nvSpPr>
        <p:spPr bwMode="auto">
          <a:xfrm>
            <a:off x="468313" y="908050"/>
            <a:ext cx="0" cy="5559425"/>
          </a:xfrm>
          <a:prstGeom prst="line">
            <a:avLst/>
          </a:prstGeom>
          <a:noFill/>
          <a:ln w="12700">
            <a:solidFill>
              <a:schemeClr val="bg2"/>
            </a:solidFill>
            <a:rou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zh-CN" altLang="en-US" sz="1400" smtClean="0">
              <a:solidFill>
                <a:srgbClr val="4D4D4D"/>
              </a:solidFill>
            </a:endParaRPr>
          </a:p>
        </p:txBody>
      </p:sp>
      <p:sp>
        <p:nvSpPr>
          <p:cNvPr id="1032" name="Line 72"/>
          <p:cNvSpPr>
            <a:spLocks noChangeShapeType="1"/>
          </p:cNvSpPr>
          <p:nvPr/>
        </p:nvSpPr>
        <p:spPr bwMode="auto">
          <a:xfrm>
            <a:off x="468313" y="6461125"/>
            <a:ext cx="1079500" cy="0"/>
          </a:xfrm>
          <a:prstGeom prst="line">
            <a:avLst/>
          </a:prstGeom>
          <a:noFill/>
          <a:ln w="12700">
            <a:solidFill>
              <a:schemeClr val="bg2"/>
            </a:solidFill>
            <a:rou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zh-CN" altLang="en-US" sz="1400" smtClean="0">
              <a:solidFill>
                <a:srgbClr val="4D4D4D"/>
              </a:solidFill>
            </a:endParaRPr>
          </a:p>
        </p:txBody>
      </p:sp>
      <p:sp>
        <p:nvSpPr>
          <p:cNvPr id="1033" name="Rectangle 73"/>
          <p:cNvSpPr>
            <a:spLocks noChangeArrowheads="1"/>
          </p:cNvSpPr>
          <p:nvPr/>
        </p:nvSpPr>
        <p:spPr bwMode="auto">
          <a:xfrm>
            <a:off x="7229475" y="6353175"/>
            <a:ext cx="287338" cy="217488"/>
          </a:xfrm>
          <a:prstGeom prst="rect">
            <a:avLst/>
          </a:prstGeom>
          <a:solidFill>
            <a:srgbClr val="F9A35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panose="02010600030101010101" pitchFamily="2" charset="-122"/>
            </a:endParaRPr>
          </a:p>
        </p:txBody>
      </p:sp>
      <p:sp>
        <p:nvSpPr>
          <p:cNvPr id="1034" name="Rectangle 75"/>
          <p:cNvSpPr>
            <a:spLocks noChangeArrowheads="1"/>
          </p:cNvSpPr>
          <p:nvPr/>
        </p:nvSpPr>
        <p:spPr bwMode="auto">
          <a:xfrm>
            <a:off x="6805613" y="6353175"/>
            <a:ext cx="287337" cy="215900"/>
          </a:xfrm>
          <a:prstGeom prst="rect">
            <a:avLst/>
          </a:prstGeom>
          <a:solidFill>
            <a:srgbClr val="7E81B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zh-CN" altLang="en-US" sz="1400" smtClean="0">
              <a:solidFill>
                <a:srgbClr val="4D4D4D"/>
              </a:solidFill>
              <a:ea typeface="宋体" panose="02010600030101010101" pitchFamily="2" charset="-122"/>
            </a:endParaRPr>
          </a:p>
        </p:txBody>
      </p:sp>
      <p:sp>
        <p:nvSpPr>
          <p:cNvPr id="1035" name="Rectangle 76"/>
          <p:cNvSpPr>
            <a:spLocks noChangeArrowheads="1"/>
          </p:cNvSpPr>
          <p:nvPr/>
        </p:nvSpPr>
        <p:spPr bwMode="auto">
          <a:xfrm>
            <a:off x="6372225" y="6353175"/>
            <a:ext cx="287338" cy="217488"/>
          </a:xfrm>
          <a:prstGeom prst="rect">
            <a:avLst/>
          </a:prstGeom>
          <a:solidFill>
            <a:srgbClr val="0055A4"/>
          </a:solidFill>
          <a:ln w="9525" algn="ctr">
            <a:solidFill>
              <a:srgbClr val="0055A4"/>
            </a:solidFill>
            <a:miter lim="800000"/>
          </a:ln>
        </p:spPr>
        <p:txBody>
          <a:bodyPr wrap="none" anchor="ctr"/>
          <a:lstStyle/>
          <a:p>
            <a:pPr algn="ctr" eaLnBrk="0" fontAlgn="base" hangingPunct="0">
              <a:spcBef>
                <a:spcPct val="0"/>
              </a:spcBef>
              <a:spcAft>
                <a:spcPct val="0"/>
              </a:spcAft>
            </a:pPr>
            <a:endParaRPr lang="zh-CN" altLang="en-US" sz="1400" smtClean="0">
              <a:solidFill>
                <a:srgbClr val="4D4D4D"/>
              </a:solidFill>
              <a:ea typeface="宋体" panose="02010600030101010101" pitchFamily="2" charset="-122"/>
            </a:endParaRPr>
          </a:p>
        </p:txBody>
      </p:sp>
      <p:pic>
        <p:nvPicPr>
          <p:cNvPr id="1036" name="Picture 30" descr="HOLI_v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696200" y="5943600"/>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spd="med">
    <p:strips dir="rd"/>
  </p:transition>
  <p:timing>
    <p:tnLst>
      <p:par>
        <p:cTn id="1" dur="indefinite" restart="never" nodeType="tmRoot"/>
      </p:par>
    </p:tnLst>
  </p:timing>
  <p:txStyles>
    <p:titleStyle>
      <a:lvl1pPr algn="l" rtl="0" eaLnBrk="0" fontAlgn="base" hangingPunct="0">
        <a:spcBef>
          <a:spcPct val="75000"/>
        </a:spcBef>
        <a:spcAft>
          <a:spcPct val="0"/>
        </a:spcAft>
        <a:defRPr sz="2000">
          <a:solidFill>
            <a:schemeClr val="bg1"/>
          </a:solidFill>
          <a:latin typeface="+mj-lt"/>
          <a:ea typeface="+mj-ea"/>
          <a:cs typeface="+mj-cs"/>
        </a:defRPr>
      </a:lvl1pPr>
      <a:lvl2pPr algn="l" rtl="0" eaLnBrk="0" fontAlgn="base" hangingPunct="0">
        <a:spcBef>
          <a:spcPct val="75000"/>
        </a:spcBef>
        <a:spcAft>
          <a:spcPct val="0"/>
        </a:spcAft>
        <a:defRPr sz="2000">
          <a:solidFill>
            <a:schemeClr val="bg1"/>
          </a:solidFill>
          <a:latin typeface="Myriad Pro" pitchFamily="34" charset="0"/>
        </a:defRPr>
      </a:lvl2pPr>
      <a:lvl3pPr algn="l" rtl="0" eaLnBrk="0" fontAlgn="base" hangingPunct="0">
        <a:spcBef>
          <a:spcPct val="75000"/>
        </a:spcBef>
        <a:spcAft>
          <a:spcPct val="0"/>
        </a:spcAft>
        <a:defRPr sz="2000">
          <a:solidFill>
            <a:schemeClr val="bg1"/>
          </a:solidFill>
          <a:latin typeface="Myriad Pro" pitchFamily="34" charset="0"/>
        </a:defRPr>
      </a:lvl3pPr>
      <a:lvl4pPr algn="l" rtl="0" eaLnBrk="0" fontAlgn="base" hangingPunct="0">
        <a:spcBef>
          <a:spcPct val="75000"/>
        </a:spcBef>
        <a:spcAft>
          <a:spcPct val="0"/>
        </a:spcAft>
        <a:defRPr sz="2000">
          <a:solidFill>
            <a:schemeClr val="bg1"/>
          </a:solidFill>
          <a:latin typeface="Myriad Pro" pitchFamily="34" charset="0"/>
        </a:defRPr>
      </a:lvl4pPr>
      <a:lvl5pPr algn="l" rtl="0" eaLnBrk="0" fontAlgn="base" hangingPunct="0">
        <a:spcBef>
          <a:spcPct val="75000"/>
        </a:spcBef>
        <a:spcAft>
          <a:spcPct val="0"/>
        </a:spcAft>
        <a:defRPr sz="2000">
          <a:solidFill>
            <a:schemeClr val="bg1"/>
          </a:solidFill>
          <a:latin typeface="Myriad Pro" pitchFamily="34" charset="0"/>
        </a:defRPr>
      </a:lvl5pPr>
      <a:lvl6pPr marL="457200" algn="l" rtl="0" eaLnBrk="1" fontAlgn="base" hangingPunct="1">
        <a:spcBef>
          <a:spcPct val="75000"/>
        </a:spcBef>
        <a:spcAft>
          <a:spcPct val="0"/>
        </a:spcAft>
        <a:defRPr sz="2000">
          <a:solidFill>
            <a:schemeClr val="bg1"/>
          </a:solidFill>
          <a:latin typeface="Myriad Pro" pitchFamily="34" charset="0"/>
        </a:defRPr>
      </a:lvl6pPr>
      <a:lvl7pPr marL="914400" algn="l" rtl="0" eaLnBrk="1" fontAlgn="base" hangingPunct="1">
        <a:spcBef>
          <a:spcPct val="75000"/>
        </a:spcBef>
        <a:spcAft>
          <a:spcPct val="0"/>
        </a:spcAft>
        <a:defRPr sz="2000">
          <a:solidFill>
            <a:schemeClr val="bg1"/>
          </a:solidFill>
          <a:latin typeface="Myriad Pro" pitchFamily="34" charset="0"/>
        </a:defRPr>
      </a:lvl7pPr>
      <a:lvl8pPr marL="1371600" algn="l" rtl="0" eaLnBrk="1" fontAlgn="base" hangingPunct="1">
        <a:spcBef>
          <a:spcPct val="75000"/>
        </a:spcBef>
        <a:spcAft>
          <a:spcPct val="0"/>
        </a:spcAft>
        <a:defRPr sz="2000">
          <a:solidFill>
            <a:schemeClr val="bg1"/>
          </a:solidFill>
          <a:latin typeface="Myriad Pro" pitchFamily="34" charset="0"/>
        </a:defRPr>
      </a:lvl8pPr>
      <a:lvl9pPr marL="1828800" algn="l" rtl="0" eaLnBrk="1" fontAlgn="base" hangingPunct="1">
        <a:spcBef>
          <a:spcPct val="75000"/>
        </a:spcBef>
        <a:spcAft>
          <a:spcPct val="0"/>
        </a:spcAft>
        <a:defRPr sz="2000">
          <a:solidFill>
            <a:schemeClr val="bg1"/>
          </a:solidFill>
          <a:latin typeface="Myriad Pro" pitchFamily="34" charset="0"/>
        </a:defRPr>
      </a:lvl9pPr>
    </p:titleStyle>
    <p:bodyStyle>
      <a:lvl1pPr marL="342900" indent="-342900" algn="l" rtl="0" eaLnBrk="0" fontAlgn="base" hangingPunct="0">
        <a:spcBef>
          <a:spcPct val="65000"/>
        </a:spcBef>
        <a:spcAft>
          <a:spcPct val="0"/>
        </a:spcAft>
        <a:buClr>
          <a:schemeClr val="accent2"/>
        </a:buClr>
        <a:buFont typeface="Myriad Pro" pitchFamily="34" charset="0"/>
        <a:defRPr b="1">
          <a:solidFill>
            <a:schemeClr val="tx1"/>
          </a:solidFill>
          <a:latin typeface="+mn-lt"/>
          <a:ea typeface="+mn-ea"/>
          <a:cs typeface="+mn-cs"/>
        </a:defRPr>
      </a:lvl1pPr>
      <a:lvl2pPr marL="342900" indent="-228600" algn="l" rtl="0" eaLnBrk="0" fontAlgn="base" hangingPunct="0">
        <a:spcBef>
          <a:spcPct val="65000"/>
        </a:spcBef>
        <a:spcAft>
          <a:spcPct val="0"/>
        </a:spcAft>
        <a:buClr>
          <a:schemeClr val="bg2"/>
        </a:buClr>
        <a:buFont typeface="Wingdings" panose="05000000000000000000" pitchFamily="2" charset="2"/>
        <a:buChar char="§"/>
        <a:defRPr sz="1600">
          <a:solidFill>
            <a:schemeClr val="tx1"/>
          </a:solidFill>
          <a:latin typeface="+mn-lt"/>
        </a:defRPr>
      </a:lvl2pPr>
      <a:lvl3pPr marL="685800" indent="-228600" algn="l" rtl="0" eaLnBrk="0" fontAlgn="base" hangingPunct="0">
        <a:spcBef>
          <a:spcPct val="65000"/>
        </a:spcBef>
        <a:spcAft>
          <a:spcPct val="0"/>
        </a:spcAft>
        <a:buClr>
          <a:schemeClr val="bg2"/>
        </a:buClr>
        <a:buFont typeface="Myriad Pro" pitchFamily="34" charset="0"/>
        <a:buChar char="–"/>
        <a:defRPr sz="1400">
          <a:solidFill>
            <a:schemeClr val="tx1"/>
          </a:solidFill>
          <a:latin typeface="+mn-lt"/>
        </a:defRPr>
      </a:lvl3pPr>
      <a:lvl4pPr marL="1028700" indent="-228600" algn="l" rtl="0" eaLnBrk="0" fontAlgn="base" hangingPunct="0">
        <a:spcBef>
          <a:spcPct val="65000"/>
        </a:spcBef>
        <a:spcAft>
          <a:spcPct val="0"/>
        </a:spcAft>
        <a:buClr>
          <a:schemeClr val="bg2"/>
        </a:buClr>
        <a:buFont typeface="Wingdings" panose="05000000000000000000" pitchFamily="2" charset="2"/>
        <a:buChar char="§"/>
        <a:defRPr sz="1300">
          <a:solidFill>
            <a:schemeClr val="tx1"/>
          </a:solidFill>
          <a:latin typeface="+mn-lt"/>
        </a:defRPr>
      </a:lvl4pPr>
      <a:lvl5pPr marL="1371600" indent="-228600" algn="l" rtl="0" eaLnBrk="0" fontAlgn="base" hangingPunct="0">
        <a:spcBef>
          <a:spcPct val="65000"/>
        </a:spcBef>
        <a:spcAft>
          <a:spcPct val="0"/>
        </a:spcAft>
        <a:buClr>
          <a:schemeClr val="bg2"/>
        </a:buClr>
        <a:buFont typeface="Myriad Pro" pitchFamily="34" charset="0"/>
        <a:buChar char="–"/>
        <a:defRPr sz="1200">
          <a:solidFill>
            <a:schemeClr val="tx1"/>
          </a:solidFill>
          <a:latin typeface="+mn-lt"/>
        </a:defRPr>
      </a:lvl5pPr>
      <a:lvl6pPr marL="18288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6pPr>
      <a:lvl7pPr marL="22860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7pPr>
      <a:lvl8pPr marL="27432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8pPr>
      <a:lvl9pPr marL="3200400" indent="-228600" algn="l" rtl="0" eaLnBrk="1" fontAlgn="base" hangingPunct="1">
        <a:spcBef>
          <a:spcPct val="65000"/>
        </a:spcBef>
        <a:spcAft>
          <a:spcPct val="0"/>
        </a:spcAft>
        <a:buClr>
          <a:schemeClr val="bg2"/>
        </a:buClr>
        <a:buFont typeface="Myriad Pro" pitchFamily="34"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tags" Target="../tags/tag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28.jpeg"/><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30.jpeg"/><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20.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39.jpeg"/><Relationship Id="rId3" Type="http://schemas.microsoft.com/office/2007/relationships/hdphoto" Target="../media/hdphoto1.wdp"/><Relationship Id="rId2" Type="http://schemas.openxmlformats.org/officeDocument/2006/relationships/image" Target="../media/image38.jpe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59.png"/><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image" Target="../media/image60.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61.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1.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image" Target="../media/image73.jpeg"/><Relationship Id="rId1" Type="http://schemas.openxmlformats.org/officeDocument/2006/relationships/image" Target="../media/image7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image" Target="../media/image74.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66.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image" Target="../media/image21.jpeg"/><Relationship Id="rId1" Type="http://schemas.openxmlformats.org/officeDocument/2006/relationships/image" Target="../media/image20.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6.xml"/><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1.xml"/><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1.xml"/><Relationship Id="rId2" Type="http://schemas.openxmlformats.org/officeDocument/2006/relationships/image" Target="../media/image25.jpeg"/><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1.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ChangeArrowheads="1"/>
          </p:cNvSpPr>
          <p:nvPr/>
        </p:nvSpPr>
        <p:spPr bwMode="auto">
          <a:xfrm>
            <a:off x="-11697" y="-88940"/>
            <a:ext cx="9180512" cy="7356502"/>
          </a:xfrm>
          <a:prstGeom prst="rect">
            <a:avLst/>
          </a:prstGeom>
          <a:solidFill>
            <a:srgbClr val="92D050"/>
          </a:solidFill>
          <a:ln>
            <a:noFill/>
          </a:ln>
        </p:spPr>
        <p:txBody>
          <a:bodyPr wrap="square" lIns="92075" tIns="46038" rIns="92075" bIns="46038" anchor="ctr">
            <a:spAutoFit/>
          </a:bodyPr>
          <a:lstStyle/>
          <a:p>
            <a:pPr algn="ctr" eaLnBrk="1" hangingPunct="1"/>
            <a:endParaRPr lang="en-US" altLang="zh-CN" sz="3600" b="1" dirty="0" smtClean="0">
              <a:solidFill>
                <a:srgbClr val="000000"/>
              </a:solidFill>
              <a:latin typeface="黑体" panose="02010609060101010101" pitchFamily="2" charset="-122"/>
              <a:ea typeface="黑体" panose="02010609060101010101" pitchFamily="2" charset="-122"/>
            </a:endParaRPr>
          </a:p>
          <a:p>
            <a:pPr algn="ctr" eaLnBrk="1" hangingPunct="1"/>
            <a:endParaRPr lang="en-US" altLang="zh-CN" sz="3600" b="1" dirty="0">
              <a:solidFill>
                <a:srgbClr val="000000"/>
              </a:solidFill>
              <a:latin typeface="黑体" panose="02010609060101010101" pitchFamily="2" charset="-122"/>
              <a:ea typeface="黑体" panose="02010609060101010101" pitchFamily="2" charset="-122"/>
            </a:endParaRPr>
          </a:p>
          <a:p>
            <a:pPr algn="ctr" eaLnBrk="1" hangingPunct="1"/>
            <a:r>
              <a:rPr lang="zh-CN" altLang="en-US" sz="3600" b="1" dirty="0" smtClean="0">
                <a:solidFill>
                  <a:schemeClr val="bg1"/>
                </a:solidFill>
                <a:latin typeface="黑体" panose="02010609060101010101" pitchFamily="2" charset="-122"/>
                <a:ea typeface="黑体" panose="02010609060101010101" pitchFamily="2" charset="-122"/>
              </a:rPr>
              <a:t>南京</a:t>
            </a:r>
            <a:r>
              <a:rPr lang="zh-CN" altLang="en-US" sz="3600" b="1" dirty="0">
                <a:solidFill>
                  <a:schemeClr val="bg1"/>
                </a:solidFill>
                <a:latin typeface="黑体" panose="02010609060101010101" pitchFamily="2" charset="-122"/>
                <a:ea typeface="黑体" panose="02010609060101010101" pitchFamily="2" charset="-122"/>
              </a:rPr>
              <a:t>上秦</a:t>
            </a:r>
            <a:r>
              <a:rPr lang="zh-CN" altLang="en-US" sz="3600" b="1" dirty="0" smtClean="0">
                <a:solidFill>
                  <a:schemeClr val="bg1"/>
                </a:solidFill>
                <a:latin typeface="黑体" panose="02010609060101010101" pitchFamily="2" charset="-122"/>
                <a:ea typeface="黑体" panose="02010609060101010101" pitchFamily="2" charset="-122"/>
              </a:rPr>
              <a:t>淮假日酒店</a:t>
            </a:r>
            <a:endParaRPr lang="en-US" altLang="zh-CN" sz="3600" b="1" dirty="0" smtClean="0">
              <a:solidFill>
                <a:schemeClr val="bg1"/>
              </a:solidFill>
              <a:latin typeface="黑体" panose="02010609060101010101" pitchFamily="2" charset="-122"/>
              <a:ea typeface="黑体" panose="02010609060101010101" pitchFamily="2" charset="-122"/>
            </a:endParaRPr>
          </a:p>
          <a:p>
            <a:pPr algn="ctr" eaLnBrk="1" hangingPunct="1"/>
            <a:r>
              <a:rPr lang="zh-CN" altLang="en-US" sz="3600" b="1" dirty="0" smtClean="0">
                <a:solidFill>
                  <a:schemeClr val="bg1"/>
                </a:solidFill>
                <a:latin typeface="黑体" panose="02010609060101010101" pitchFamily="2" charset="-122"/>
                <a:ea typeface="黑体" panose="02010609060101010101" pitchFamily="2" charset="-122"/>
              </a:rPr>
              <a:t>南京上秦淮套房假日酒店</a:t>
            </a:r>
            <a:endParaRPr lang="en-US" altLang="zh-CN" sz="3600" b="1" dirty="0" smtClean="0">
              <a:solidFill>
                <a:schemeClr val="bg1"/>
              </a:solidFill>
              <a:latin typeface="黑体" panose="02010609060101010101" pitchFamily="2" charset="-122"/>
              <a:ea typeface="黑体" panose="02010609060101010101" pitchFamily="2" charset="-122"/>
            </a:endParaRPr>
          </a:p>
          <a:p>
            <a:pPr algn="ctr" eaLnBrk="1" hangingPunct="1"/>
            <a:endParaRPr lang="en-US" altLang="zh-CN" sz="1600" b="1" dirty="0">
              <a:solidFill>
                <a:schemeClr val="bg1"/>
              </a:solidFill>
              <a:latin typeface="黑体" panose="02010609060101010101" pitchFamily="2" charset="-122"/>
              <a:ea typeface="黑体" panose="02010609060101010101" pitchFamily="2" charset="-122"/>
            </a:endParaRPr>
          </a:p>
          <a:p>
            <a:pPr algn="ctr" eaLnBrk="1" hangingPunct="1"/>
            <a:r>
              <a:rPr lang="en-US" altLang="zh-CN" sz="3200" b="1" dirty="0" smtClean="0">
                <a:solidFill>
                  <a:schemeClr val="bg1"/>
                </a:solidFill>
                <a:latin typeface="Arial" panose="020B0604020202020204" pitchFamily="34" charset="0"/>
                <a:ea typeface="黑体" panose="02010609060101010101" pitchFamily="2" charset="-122"/>
                <a:cs typeface="Arial" panose="020B0604020202020204" pitchFamily="34" charset="0"/>
              </a:rPr>
              <a:t>Holiday Inn Nanjing </a:t>
            </a:r>
            <a:r>
              <a:rPr lang="en-US" altLang="zh-CN" sz="3200" b="1" dirty="0" err="1" smtClean="0">
                <a:solidFill>
                  <a:schemeClr val="bg1"/>
                </a:solidFill>
                <a:latin typeface="Arial" panose="020B0604020202020204" pitchFamily="34" charset="0"/>
                <a:ea typeface="黑体" panose="02010609060101010101" pitchFamily="2" charset="-122"/>
                <a:cs typeface="Arial" panose="020B0604020202020204" pitchFamily="34" charset="0"/>
              </a:rPr>
              <a:t>Qinhuai</a:t>
            </a:r>
            <a:r>
              <a:rPr lang="en-US" altLang="zh-CN" sz="3200" b="1" dirty="0" smtClean="0">
                <a:solidFill>
                  <a:schemeClr val="bg1"/>
                </a:solidFill>
                <a:latin typeface="Arial" panose="020B0604020202020204" pitchFamily="34" charset="0"/>
                <a:ea typeface="黑体" panose="02010609060101010101" pitchFamily="2" charset="-122"/>
                <a:cs typeface="Arial" panose="020B0604020202020204" pitchFamily="34" charset="0"/>
              </a:rPr>
              <a:t> South</a:t>
            </a:r>
            <a:endParaRPr lang="en-US" altLang="zh-CN" sz="3200" b="1" dirty="0" smtClean="0">
              <a:solidFill>
                <a:schemeClr val="bg1"/>
              </a:solidFill>
              <a:latin typeface="Arial" panose="020B0604020202020204" pitchFamily="34" charset="0"/>
              <a:ea typeface="黑体" panose="02010609060101010101" pitchFamily="2" charset="-122"/>
              <a:cs typeface="Arial" panose="020B0604020202020204" pitchFamily="34" charset="0"/>
            </a:endParaRPr>
          </a:p>
          <a:p>
            <a:pPr algn="ctr"/>
            <a:r>
              <a:rPr lang="en-US" altLang="zh-CN" sz="3200" b="1" dirty="0">
                <a:solidFill>
                  <a:schemeClr val="bg1"/>
                </a:solidFill>
                <a:latin typeface="Arial" panose="020B0604020202020204" pitchFamily="34" charset="0"/>
                <a:ea typeface="黑体" panose="02010609060101010101" pitchFamily="2" charset="-122"/>
                <a:cs typeface="Arial" panose="020B0604020202020204" pitchFamily="34" charset="0"/>
              </a:rPr>
              <a:t>Holiday Inn Nanjing </a:t>
            </a:r>
            <a:r>
              <a:rPr lang="en-US" altLang="zh-CN" sz="3200" b="1" dirty="0" err="1">
                <a:solidFill>
                  <a:schemeClr val="bg1"/>
                </a:solidFill>
                <a:latin typeface="Arial" panose="020B0604020202020204" pitchFamily="34" charset="0"/>
                <a:ea typeface="黑体" panose="02010609060101010101" pitchFamily="2" charset="-122"/>
                <a:cs typeface="Arial" panose="020B0604020202020204" pitchFamily="34" charset="0"/>
              </a:rPr>
              <a:t>Qinhuai</a:t>
            </a:r>
            <a:r>
              <a:rPr lang="en-US" altLang="zh-CN" sz="3200" b="1" dirty="0">
                <a:solidFill>
                  <a:schemeClr val="bg1"/>
                </a:solidFill>
                <a:latin typeface="Arial" panose="020B0604020202020204" pitchFamily="34" charset="0"/>
                <a:ea typeface="黑体" panose="02010609060101010101" pitchFamily="2" charset="-122"/>
                <a:cs typeface="Arial" panose="020B0604020202020204" pitchFamily="34" charset="0"/>
              </a:rPr>
              <a:t> </a:t>
            </a:r>
            <a:r>
              <a:rPr lang="en-US" altLang="zh-CN" sz="3200" b="1" dirty="0" smtClean="0">
                <a:solidFill>
                  <a:schemeClr val="bg1"/>
                </a:solidFill>
                <a:latin typeface="Arial" panose="020B0604020202020204" pitchFamily="34" charset="0"/>
                <a:ea typeface="黑体" panose="02010609060101010101" pitchFamily="2" charset="-122"/>
                <a:cs typeface="Arial" panose="020B0604020202020204" pitchFamily="34" charset="0"/>
              </a:rPr>
              <a:t>South Suites</a:t>
            </a:r>
            <a:endParaRPr lang="en-US" altLang="zh-CN" sz="3200" b="1" dirty="0" smtClean="0">
              <a:solidFill>
                <a:schemeClr val="bg1"/>
              </a:solidFill>
              <a:latin typeface="Arial" panose="020B0604020202020204" pitchFamily="34" charset="0"/>
              <a:ea typeface="黑体" panose="02010609060101010101" pitchFamily="2" charset="-122"/>
              <a:cs typeface="Arial" panose="020B0604020202020204" pitchFamily="34" charset="0"/>
            </a:endParaRPr>
          </a:p>
          <a:p>
            <a:pPr algn="ctr" eaLnBrk="1" hangingPunct="1"/>
            <a:endParaRPr lang="en-US" altLang="zh-CN" sz="2000" dirty="0" smtClean="0">
              <a:solidFill>
                <a:schemeClr val="bg1"/>
              </a:solidFill>
              <a:latin typeface="Arial" panose="020B0604020202020204" pitchFamily="34" charset="0"/>
              <a:ea typeface="黑体" panose="02010609060101010101" pitchFamily="2" charset="-122"/>
              <a:cs typeface="Arial" panose="020B0604020202020204" pitchFamily="34" charset="0"/>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en-US" altLang="zh-CN" sz="1200" dirty="0">
              <a:solidFill>
                <a:srgbClr val="000000"/>
              </a:solidFill>
              <a:latin typeface="黑体" panose="02010609060101010101" pitchFamily="2" charset="-122"/>
              <a:ea typeface="黑体" panose="02010609060101010101" pitchFamily="2" charset="-122"/>
            </a:endParaRPr>
          </a:p>
          <a:p>
            <a:pPr algn="ctr"/>
            <a:endParaRPr lang="en-US" altLang="zh-CN" sz="1200" dirty="0" smtClean="0">
              <a:solidFill>
                <a:srgbClr val="000000"/>
              </a:solidFill>
              <a:latin typeface="黑体" panose="02010609060101010101" pitchFamily="2" charset="-122"/>
              <a:ea typeface="黑体" panose="02010609060101010101" pitchFamily="2" charset="-122"/>
            </a:endParaRPr>
          </a:p>
          <a:p>
            <a:pPr algn="ctr"/>
            <a:endParaRPr lang="zh-CN" altLang="en-US" sz="1200" dirty="0">
              <a:solidFill>
                <a:srgbClr val="000000"/>
              </a:solidFill>
              <a:latin typeface="黑体" panose="02010609060101010101" pitchFamily="2" charset="-122"/>
              <a:ea typeface="黑体" panose="02010609060101010101" pitchFamily="2" charset="-122"/>
            </a:endParaRPr>
          </a:p>
        </p:txBody>
      </p:sp>
      <p:grpSp>
        <p:nvGrpSpPr>
          <p:cNvPr id="3" name="组合 2"/>
          <p:cNvGrpSpPr/>
          <p:nvPr/>
        </p:nvGrpSpPr>
        <p:grpSpPr>
          <a:xfrm>
            <a:off x="-103385" y="4149080"/>
            <a:ext cx="9325545" cy="2014612"/>
            <a:chOff x="0" y="3778330"/>
            <a:chExt cx="9607723" cy="1944216"/>
          </a:xfrm>
        </p:grpSpPr>
        <p:pic>
          <p:nvPicPr>
            <p:cNvPr id="7" name="Picture 8"/>
            <p:cNvPicPr preferRelativeResize="0">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3778330"/>
              <a:ext cx="3224814"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4814" y="3778331"/>
              <a:ext cx="2950903"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717" y="3778331"/>
              <a:ext cx="3432006" cy="194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2"/>
          <p:cNvSpPr txBox="1">
            <a:spLocks noChangeArrowheads="1"/>
          </p:cNvSpPr>
          <p:nvPr/>
        </p:nvSpPr>
        <p:spPr bwMode="auto">
          <a:xfrm>
            <a:off x="611188" y="1125538"/>
            <a:ext cx="3960812"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eaLnBrk="1" hangingPunct="1">
              <a:spcBef>
                <a:spcPct val="0"/>
              </a:spcBef>
              <a:buFontTx/>
              <a:buNone/>
              <a:defRPr/>
            </a:pPr>
            <a:r>
              <a:rPr lang="zh-CN" altLang="en-US" sz="1400" dirty="0" smtClean="0">
                <a:solidFill>
                  <a:srgbClr val="000000"/>
                </a:solidFill>
                <a:latin typeface="Arial" panose="020B0604020202020204" pitchFamily="34" charset="0"/>
                <a:ea typeface="汉仪中黑简" pitchFamily="49" charset="-122"/>
                <a:cs typeface="Arial" panose="020B0604020202020204" pitchFamily="34" charset="0"/>
              </a:rPr>
              <a:t>牛首山</a:t>
            </a:r>
            <a:r>
              <a:rPr lang="en-US" altLang="zh-CN" sz="1400" b="0" dirty="0" smtClean="0">
                <a:solidFill>
                  <a:srgbClr val="000000"/>
                </a:solidFill>
                <a:latin typeface="Arial" panose="020B0604020202020204" pitchFamily="34" charset="0"/>
                <a:ea typeface="汉仪中黑简" pitchFamily="49" charset="-122"/>
                <a:cs typeface="Arial" panose="020B0604020202020204" pitchFamily="34" charset="0"/>
              </a:rPr>
              <a:t>——</a:t>
            </a:r>
            <a:r>
              <a:rPr lang="zh-CN" altLang="en-US" sz="1400" b="0" dirty="0">
                <a:solidFill>
                  <a:srgbClr val="000000"/>
                </a:solidFill>
                <a:latin typeface="汉仪中黑简" pitchFamily="49" charset="-122"/>
                <a:ea typeface="汉仪中黑简" pitchFamily="49" charset="-122"/>
                <a:cs typeface="Arial" panose="020B0604020202020204" pitchFamily="34" charset="0"/>
              </a:rPr>
              <a:t>牛首山因两峰对峙形似牛头双角而得名，民间又称为牛头山。位于金陵城南十里有余，北连翠屏、南接祖堂，风景秀美，素有“春牛首”之美誉。“一座牛首山，半部金陵史！” 牛首山自古就是一座佛教名山，从南朝到唐代有寺庙</a:t>
            </a:r>
            <a:r>
              <a:rPr lang="en-US" altLang="zh-CN" sz="1400" b="0" dirty="0">
                <a:solidFill>
                  <a:srgbClr val="000000"/>
                </a:solidFill>
                <a:latin typeface="汉仪中黑简" pitchFamily="49" charset="-122"/>
                <a:ea typeface="汉仪中黑简" pitchFamily="49" charset="-122"/>
                <a:cs typeface="Arial" panose="020B0604020202020204" pitchFamily="34" charset="0"/>
              </a:rPr>
              <a:t>30</a:t>
            </a:r>
            <a:r>
              <a:rPr lang="zh-CN" altLang="en-US" sz="1400" b="0" dirty="0">
                <a:solidFill>
                  <a:srgbClr val="000000"/>
                </a:solidFill>
                <a:latin typeface="汉仪中黑简" pitchFamily="49" charset="-122"/>
                <a:ea typeface="汉仪中黑简" pitchFamily="49" charset="-122"/>
                <a:cs typeface="Arial" panose="020B0604020202020204" pitchFamily="34" charset="0"/>
              </a:rPr>
              <a:t>多座。南朝历代佛教盛行，“南朝四百八十寺”，最集中之地就是牛首山，与“西北之清凉、西南之峨嵋并为圣道场地”，是唐代最负盛名的三大道场之一。</a:t>
            </a:r>
            <a:endParaRPr lang="en-US" altLang="zh-CN" sz="1400" b="0" dirty="0">
              <a:solidFill>
                <a:srgbClr val="000000"/>
              </a:solidFill>
              <a:latin typeface="汉仪中黑简" pitchFamily="49" charset="-122"/>
              <a:ea typeface="汉仪中黑简" pitchFamily="49" charset="-122"/>
              <a:cs typeface="Arial" panose="020B0604020202020204" pitchFamily="34" charset="0"/>
            </a:endParaRPr>
          </a:p>
          <a:p>
            <a:pPr>
              <a:spcBef>
                <a:spcPct val="0"/>
              </a:spcBef>
              <a:buFontTx/>
              <a:buNone/>
              <a:defRPr/>
            </a:pPr>
            <a:r>
              <a:rPr lang="zh-CN" altLang="en-US" sz="1400" dirty="0" smtClean="0">
                <a:solidFill>
                  <a:schemeClr val="tx1">
                    <a:lumMod val="50000"/>
                  </a:schemeClr>
                </a:solidFill>
                <a:latin typeface="汉仪中黑简"/>
                <a:ea typeface="汉仪中黑简"/>
                <a:cs typeface="汉仪中黑简"/>
              </a:rPr>
              <a:t>距离</a:t>
            </a:r>
            <a:r>
              <a:rPr lang="zh-CN" altLang="en-US" sz="1400" dirty="0">
                <a:solidFill>
                  <a:schemeClr val="tx1">
                    <a:lumMod val="50000"/>
                  </a:schemeClr>
                </a:solidFill>
                <a:latin typeface="汉仪中黑简"/>
                <a:ea typeface="汉仪中黑简"/>
                <a:cs typeface="汉仪中黑简"/>
              </a:rPr>
              <a:t>：</a:t>
            </a:r>
            <a:r>
              <a:rPr lang="en-US" altLang="zh-CN" sz="1400" b="0" dirty="0" smtClean="0">
                <a:solidFill>
                  <a:schemeClr val="tx1">
                    <a:lumMod val="50000"/>
                  </a:schemeClr>
                </a:solidFill>
                <a:ea typeface="汉仪中黑简"/>
                <a:cs typeface="汉仪中黑简"/>
              </a:rPr>
              <a:t>14</a:t>
            </a:r>
            <a:r>
              <a:rPr lang="zh-CN" altLang="en-US" sz="1400" b="0" dirty="0" smtClean="0">
                <a:solidFill>
                  <a:schemeClr val="tx1">
                    <a:lumMod val="50000"/>
                  </a:schemeClr>
                </a:solidFill>
                <a:latin typeface="汉仪中黑简"/>
                <a:ea typeface="汉仪中黑简"/>
                <a:cs typeface="汉仪中黑简"/>
              </a:rPr>
              <a:t>公里</a:t>
            </a:r>
            <a:endParaRPr lang="en-US" altLang="zh-CN" sz="14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400" dirty="0">
                <a:solidFill>
                  <a:schemeClr val="tx1">
                    <a:lumMod val="50000"/>
                  </a:schemeClr>
                </a:solidFill>
                <a:latin typeface="汉仪中黑简"/>
                <a:ea typeface="汉仪中黑简"/>
                <a:cs typeface="汉仪中黑简"/>
              </a:rPr>
              <a:t>行程</a:t>
            </a:r>
            <a:r>
              <a:rPr lang="zh-CN" altLang="en-US" sz="1400" dirty="0" smtClean="0">
                <a:solidFill>
                  <a:schemeClr val="tx1">
                    <a:lumMod val="50000"/>
                  </a:schemeClr>
                </a:solidFill>
                <a:latin typeface="汉仪中黑简"/>
                <a:ea typeface="汉仪中黑简"/>
                <a:cs typeface="汉仪中黑简"/>
              </a:rPr>
              <a:t>：</a:t>
            </a:r>
            <a:r>
              <a:rPr lang="zh-CN" altLang="en-US" sz="1400" b="0" dirty="0" smtClean="0">
                <a:solidFill>
                  <a:schemeClr val="tx1">
                    <a:lumMod val="50000"/>
                  </a:schemeClr>
                </a:solidFill>
                <a:latin typeface="汉仪中黑简"/>
                <a:ea typeface="汉仪中黑简"/>
                <a:cs typeface="汉仪中黑简"/>
              </a:rPr>
              <a:t>驾车</a:t>
            </a:r>
            <a:r>
              <a:rPr lang="en-US" altLang="zh-CN" sz="1400" b="0" dirty="0" smtClean="0">
                <a:solidFill>
                  <a:schemeClr val="tx1">
                    <a:lumMod val="50000"/>
                  </a:schemeClr>
                </a:solidFill>
                <a:ea typeface="汉仪中黑简"/>
                <a:cs typeface="汉仪中黑简"/>
              </a:rPr>
              <a:t>20</a:t>
            </a:r>
            <a:r>
              <a:rPr lang="zh-CN" altLang="en-US" sz="1400" b="0" dirty="0" smtClean="0">
                <a:solidFill>
                  <a:schemeClr val="tx1">
                    <a:lumMod val="50000"/>
                  </a:schemeClr>
                </a:solidFill>
                <a:latin typeface="汉仪中黑简"/>
                <a:ea typeface="汉仪中黑简"/>
                <a:cs typeface="汉仪中黑简"/>
              </a:rPr>
              <a:t>分钟</a:t>
            </a:r>
            <a:endParaRPr lang="en-US" altLang="zh-CN" sz="1400" dirty="0">
              <a:solidFill>
                <a:schemeClr val="tx1">
                  <a:lumMod val="50000"/>
                </a:schemeClr>
              </a:solidFill>
              <a:latin typeface="汉仪中黑简"/>
              <a:ea typeface="汉仪中黑简"/>
              <a:cs typeface="汉仪中黑简"/>
            </a:endParaRPr>
          </a:p>
        </p:txBody>
      </p:sp>
      <p:sp>
        <p:nvSpPr>
          <p:cNvPr id="21507" name="矩形 1"/>
          <p:cNvSpPr>
            <a:spLocks noChangeArrowheads="1"/>
          </p:cNvSpPr>
          <p:nvPr/>
        </p:nvSpPr>
        <p:spPr bwMode="auto">
          <a:xfrm>
            <a:off x="4783138" y="3716338"/>
            <a:ext cx="3965575"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algn="just" eaLnBrk="1" hangingPunct="1">
              <a:lnSpc>
                <a:spcPct val="120000"/>
              </a:lnSpc>
              <a:spcBef>
                <a:spcPct val="0"/>
              </a:spcBef>
              <a:buFontTx/>
              <a:buNone/>
              <a:defRPr/>
            </a:pPr>
            <a:r>
              <a:rPr lang="en-US" altLang="zh-CN" sz="1200" dirty="0" err="1" smtClean="0">
                <a:solidFill>
                  <a:srgbClr val="000000"/>
                </a:solidFill>
                <a:cs typeface="Arial" panose="020B0604020202020204" pitchFamily="34" charset="0"/>
              </a:rPr>
              <a:t>Niushou</a:t>
            </a:r>
            <a:r>
              <a:rPr lang="en-US" altLang="zh-CN" sz="1200" dirty="0" smtClean="0">
                <a:solidFill>
                  <a:srgbClr val="000000"/>
                </a:solidFill>
                <a:cs typeface="Arial" panose="020B0604020202020204" pitchFamily="34" charset="0"/>
              </a:rPr>
              <a:t> Mountain </a:t>
            </a:r>
            <a:r>
              <a:rPr lang="en-US" altLang="zh-CN" sz="1200" b="0" dirty="0" smtClean="0">
                <a:solidFill>
                  <a:srgbClr val="000000"/>
                </a:solidFill>
                <a:cs typeface="Arial" panose="020B0604020202020204" pitchFamily="34" charset="0"/>
              </a:rPr>
              <a:t>– It is named for its two peaks shaped like ox horns, also known as ox-head mountain. Located in miles south of </a:t>
            </a:r>
            <a:r>
              <a:rPr lang="en-US" altLang="zh-CN" sz="1200" b="0" dirty="0" err="1" smtClean="0">
                <a:solidFill>
                  <a:srgbClr val="000000"/>
                </a:solidFill>
                <a:cs typeface="Arial" panose="020B0604020202020204" pitchFamily="34" charset="0"/>
              </a:rPr>
              <a:t>Jinning</a:t>
            </a:r>
            <a:r>
              <a:rPr lang="en-US" altLang="zh-CN" sz="1200" b="0" dirty="0" smtClean="0">
                <a:solidFill>
                  <a:srgbClr val="000000"/>
                </a:solidFill>
                <a:cs typeface="Arial" panose="020B0604020202020204" pitchFamily="34" charset="0"/>
              </a:rPr>
              <a:t> city,</a:t>
            </a:r>
            <a:br>
              <a:rPr lang="en-US" altLang="zh-CN" sz="1200" b="0" dirty="0" smtClean="0">
                <a:solidFill>
                  <a:srgbClr val="000000"/>
                </a:solidFill>
                <a:cs typeface="Arial" panose="020B0604020202020204" pitchFamily="34" charset="0"/>
              </a:rPr>
            </a:br>
            <a:r>
              <a:rPr lang="en-US" altLang="zh-CN" sz="1200" b="0" dirty="0" err="1" smtClean="0">
                <a:solidFill>
                  <a:srgbClr val="000000"/>
                </a:solidFill>
                <a:cs typeface="Arial" panose="020B0604020202020204" pitchFamily="34" charset="0"/>
              </a:rPr>
              <a:t>Niushou</a:t>
            </a:r>
            <a:r>
              <a:rPr lang="en-US" altLang="zh-CN" sz="1200" b="0" dirty="0" smtClean="0">
                <a:solidFill>
                  <a:srgbClr val="000000"/>
                </a:solidFill>
                <a:cs typeface="Arial" panose="020B0604020202020204" pitchFamily="34" charset="0"/>
              </a:rPr>
              <a:t> Mountain is reputed as “Spring </a:t>
            </a:r>
            <a:r>
              <a:rPr lang="en-US" altLang="zh-CN" sz="1200" b="0" dirty="0" err="1" smtClean="0">
                <a:solidFill>
                  <a:srgbClr val="000000"/>
                </a:solidFill>
                <a:cs typeface="Arial" panose="020B0604020202020204" pitchFamily="34" charset="0"/>
              </a:rPr>
              <a:t>Niushou</a:t>
            </a:r>
            <a:r>
              <a:rPr lang="en-US" altLang="zh-CN" sz="1200" b="0" dirty="0" smtClean="0">
                <a:solidFill>
                  <a:srgbClr val="000000"/>
                </a:solidFill>
                <a:cs typeface="Arial" panose="020B0604020202020204" pitchFamily="34" charset="0"/>
              </a:rPr>
              <a:t>”  for its beautiful sceneries.</a:t>
            </a:r>
            <a:endParaRPr lang="en-US" altLang="zh-CN" sz="1200" b="0" dirty="0" smtClean="0">
              <a:solidFill>
                <a:srgbClr val="000000"/>
              </a:solidFill>
              <a:cs typeface="Arial" panose="020B0604020202020204" pitchFamily="34" charset="0"/>
            </a:endParaRPr>
          </a:p>
          <a:p>
            <a:pPr algn="just" eaLnBrk="1" hangingPunct="1">
              <a:lnSpc>
                <a:spcPct val="120000"/>
              </a:lnSpc>
              <a:spcBef>
                <a:spcPct val="0"/>
              </a:spcBef>
              <a:buFontTx/>
              <a:buNone/>
              <a:defRPr/>
            </a:pPr>
            <a:r>
              <a:rPr lang="en-US" altLang="zh-CN" sz="1200" b="0" dirty="0" smtClean="0">
                <a:solidFill>
                  <a:srgbClr val="000000"/>
                </a:solidFill>
                <a:cs typeface="Arial" panose="020B0604020202020204" pitchFamily="34" charset="0"/>
              </a:rPr>
              <a:t>“One </a:t>
            </a:r>
            <a:r>
              <a:rPr lang="en-US" altLang="zh-CN" sz="1200" b="0" dirty="0" err="1" smtClean="0">
                <a:solidFill>
                  <a:srgbClr val="000000"/>
                </a:solidFill>
                <a:cs typeface="Arial" panose="020B0604020202020204" pitchFamily="34" charset="0"/>
              </a:rPr>
              <a:t>Niushou</a:t>
            </a:r>
            <a:r>
              <a:rPr lang="en-US" altLang="zh-CN" sz="1200" b="0" dirty="0" smtClean="0">
                <a:solidFill>
                  <a:srgbClr val="000000"/>
                </a:solidFill>
                <a:cs typeface="Arial" panose="020B0604020202020204" pitchFamily="34" charset="0"/>
              </a:rPr>
              <a:t> Mountain, half </a:t>
            </a:r>
            <a:r>
              <a:rPr lang="en-US" altLang="zh-CN" sz="1200" b="0" dirty="0" err="1" smtClean="0">
                <a:solidFill>
                  <a:srgbClr val="000000"/>
                </a:solidFill>
                <a:cs typeface="Arial" panose="020B0604020202020204" pitchFamily="34" charset="0"/>
              </a:rPr>
              <a:t>Jinling</a:t>
            </a:r>
            <a:r>
              <a:rPr lang="en-US" altLang="zh-CN" sz="1200" b="0" dirty="0" smtClean="0">
                <a:solidFill>
                  <a:srgbClr val="000000"/>
                </a:solidFill>
                <a:cs typeface="Arial" panose="020B0604020202020204" pitchFamily="34" charset="0"/>
              </a:rPr>
              <a:t> history!” </a:t>
            </a:r>
            <a:r>
              <a:rPr lang="en-US" altLang="zh-CN" sz="1200" b="0" dirty="0" err="1" smtClean="0">
                <a:solidFill>
                  <a:srgbClr val="000000"/>
                </a:solidFill>
                <a:cs typeface="Arial" panose="020B0604020202020204" pitchFamily="34" charset="0"/>
              </a:rPr>
              <a:t>Niushou</a:t>
            </a:r>
            <a:r>
              <a:rPr lang="en-US" altLang="zh-CN" sz="1200" b="0" dirty="0" smtClean="0">
                <a:solidFill>
                  <a:srgbClr val="000000"/>
                </a:solidFill>
                <a:cs typeface="Arial" panose="020B0604020202020204" pitchFamily="34" charset="0"/>
              </a:rPr>
              <a:t> Mountain is a famous Buddhist mountain since ancient times, which had more than 30 temples from the Southern Dynasties to Tang Dynasty.</a:t>
            </a:r>
            <a:endParaRPr lang="en-US" altLang="zh-CN" sz="1200" b="0" dirty="0" smtClean="0">
              <a:solidFill>
                <a:srgbClr val="000000"/>
              </a:solidFill>
              <a:cs typeface="Arial" panose="020B0604020202020204" pitchFamily="34" charset="0"/>
            </a:endParaRPr>
          </a:p>
          <a:p>
            <a:pPr>
              <a:lnSpc>
                <a:spcPts val="1500"/>
              </a:lnSpc>
              <a:spcBef>
                <a:spcPct val="0"/>
              </a:spcBef>
              <a:buFontTx/>
              <a:buNone/>
              <a:defRPr/>
            </a:pPr>
            <a:r>
              <a:rPr lang="en-US" altLang="zh-CN" sz="1200" dirty="0" smtClean="0">
                <a:solidFill>
                  <a:schemeClr val="tx1">
                    <a:lumMod val="50000"/>
                  </a:schemeClr>
                </a:solidFill>
              </a:rPr>
              <a:t>Distance   </a:t>
            </a:r>
            <a:r>
              <a:rPr lang="en-US" altLang="zh-CN" sz="1200" dirty="0">
                <a:solidFill>
                  <a:schemeClr val="tx1">
                    <a:lumMod val="50000"/>
                  </a:schemeClr>
                </a:solidFill>
                <a:ea typeface="黑体" panose="02010609060101010101" pitchFamily="2" charset="-122"/>
              </a:rPr>
              <a:t>: </a:t>
            </a:r>
            <a:r>
              <a:rPr lang="en-US" altLang="zh-CN" sz="1200" b="0" dirty="0" smtClean="0">
                <a:solidFill>
                  <a:schemeClr val="tx1">
                    <a:lumMod val="50000"/>
                  </a:schemeClr>
                </a:solidFill>
              </a:rPr>
              <a:t>14km</a:t>
            </a:r>
            <a:endParaRPr lang="en-US" altLang="zh-CN" sz="1200" b="0" dirty="0">
              <a:solidFill>
                <a:schemeClr val="tx1">
                  <a:lumMod val="50000"/>
                </a:schemeClr>
              </a:solidFill>
            </a:endParaRPr>
          </a:p>
          <a:p>
            <a:pPr>
              <a:lnSpc>
                <a:spcPts val="1500"/>
              </a:lnSpc>
              <a:spcBef>
                <a:spcPct val="0"/>
              </a:spcBef>
              <a:spcAft>
                <a:spcPts val="600"/>
              </a:spcAft>
              <a:buFontTx/>
              <a:buNone/>
              <a:defRPr/>
            </a:pPr>
            <a:r>
              <a:rPr lang="en-US" altLang="zh-CN" sz="1200" dirty="0">
                <a:solidFill>
                  <a:schemeClr val="tx1">
                    <a:lumMod val="50000"/>
                  </a:schemeClr>
                </a:solidFill>
              </a:rPr>
              <a:t>Range       : </a:t>
            </a:r>
            <a:r>
              <a:rPr lang="en-US" altLang="zh-CN" sz="1200" b="0" dirty="0">
                <a:solidFill>
                  <a:schemeClr val="tx1">
                    <a:lumMod val="50000"/>
                  </a:schemeClr>
                </a:solidFill>
              </a:rPr>
              <a:t>20mins</a:t>
            </a:r>
            <a:r>
              <a:rPr lang="en-US" altLang="zh-CN" sz="1200" b="0" dirty="0" smtClean="0">
                <a:solidFill>
                  <a:schemeClr val="tx1">
                    <a:lumMod val="50000"/>
                  </a:schemeClr>
                </a:solidFill>
              </a:rPr>
              <a:t> </a:t>
            </a:r>
            <a:r>
              <a:rPr lang="en-US" altLang="zh-CN" sz="1200" b="0" dirty="0">
                <a:solidFill>
                  <a:schemeClr val="tx1">
                    <a:lumMod val="50000"/>
                  </a:schemeClr>
                </a:solidFill>
              </a:rPr>
              <a:t>by </a:t>
            </a:r>
            <a:r>
              <a:rPr lang="en-US" altLang="zh-CN" sz="1200" b="0" dirty="0" smtClean="0">
                <a:solidFill>
                  <a:schemeClr val="tx1">
                    <a:lumMod val="50000"/>
                  </a:schemeClr>
                </a:solidFill>
              </a:rPr>
              <a:t>driving</a:t>
            </a:r>
            <a:endParaRPr lang="en-US" altLang="zh-CN" sz="1200" dirty="0">
              <a:solidFill>
                <a:schemeClr val="tx1">
                  <a:lumMod val="50000"/>
                </a:schemeClr>
              </a:solidFill>
            </a:endParaRPr>
          </a:p>
        </p:txBody>
      </p:sp>
      <p:sp>
        <p:nvSpPr>
          <p:cNvPr id="5134" name="标题 1"/>
          <p:cNvSpPr>
            <a:spLocks noGrp="1"/>
          </p:cNvSpPr>
          <p:nvPr>
            <p:ph type="title" idx="4294967295"/>
          </p:nvPr>
        </p:nvSpPr>
        <p:spPr>
          <a:xfrm>
            <a:off x="395288" y="260350"/>
            <a:ext cx="8351837" cy="574675"/>
          </a:xfrm>
        </p:spPr>
        <p:txBody>
          <a:bodyPr/>
          <a:lstStyle/>
          <a:p>
            <a:pPr>
              <a:defRPr/>
            </a:pPr>
            <a:r>
              <a:rPr lang="zh-CN" altLang="en-US" sz="1800" b="1" dirty="0">
                <a:effectLst>
                  <a:outerShdw blurRad="38100" dist="38100" dir="2700000" algn="tl">
                    <a:srgbClr val="C0C0C0"/>
                  </a:outerShdw>
                </a:effectLst>
                <a:latin typeface="汉仪中黑简"/>
                <a:ea typeface="汉仪中黑简"/>
                <a:cs typeface="汉仪中黑简"/>
              </a:rPr>
              <a:t>周边</a:t>
            </a:r>
            <a:r>
              <a:rPr lang="zh-CN" altLang="en-US" sz="1800" b="1" dirty="0" smtClean="0">
                <a:effectLst>
                  <a:outerShdw blurRad="38100" dist="38100" dir="2700000" algn="tl">
                    <a:srgbClr val="C0C0C0"/>
                  </a:outerShdw>
                </a:effectLst>
                <a:latin typeface="汉仪中黑简"/>
                <a:ea typeface="汉仪中黑简"/>
                <a:cs typeface="汉仪中黑简"/>
              </a:rPr>
              <a:t>环境</a:t>
            </a:r>
            <a:r>
              <a:rPr lang="en-US" altLang="zh-CN" sz="1800" b="1" dirty="0" smtClean="0">
                <a:effectLst>
                  <a:outerShdw blurRad="38100" dist="38100" dir="2700000" algn="tl">
                    <a:srgbClr val="C0C0C0"/>
                  </a:outerShdw>
                </a:effectLst>
                <a:latin typeface="汉仪中黑简"/>
                <a:ea typeface="汉仪中黑简"/>
                <a:cs typeface="汉仪中黑简"/>
              </a:rPr>
              <a:t>——</a:t>
            </a:r>
            <a:r>
              <a:rPr lang="zh-CN" altLang="en-US" sz="1800" b="1" dirty="0" smtClean="0">
                <a:effectLst>
                  <a:outerShdw blurRad="38100" dist="38100" dir="2700000" algn="tl">
                    <a:srgbClr val="C0C0C0"/>
                  </a:outerShdw>
                </a:effectLst>
                <a:latin typeface="汉仪中黑简"/>
                <a:ea typeface="汉仪中黑简"/>
                <a:cs typeface="汉仪中黑简"/>
              </a:rPr>
              <a:t>旅游</a:t>
            </a:r>
            <a:br>
              <a:rPr lang="en-US" altLang="zh-CN" sz="1600" b="1" dirty="0">
                <a:effectLst>
                  <a:outerShdw blurRad="38100" dist="38100" dir="2700000" algn="tl">
                    <a:srgbClr val="C0C0C0"/>
                  </a:outerShdw>
                </a:effectLst>
                <a:ea typeface="黑体" panose="02010609060101010101" pitchFamily="2" charset="-122"/>
              </a:rPr>
            </a:br>
            <a:r>
              <a:rPr lang="en-US" altLang="zh-CN" sz="1600" b="1" dirty="0" smtClean="0">
                <a:effectLst>
                  <a:outerShdw blurRad="38100" dist="38100" dir="2700000" algn="tl">
                    <a:srgbClr val="C0C0C0"/>
                  </a:outerShdw>
                </a:effectLst>
                <a:ea typeface="黑体" panose="02010609060101010101" pitchFamily="2" charset="-122"/>
              </a:rPr>
              <a:t>Surroundings - Travel</a:t>
            </a:r>
            <a:endParaRPr lang="zh-CN" altLang="en-US" sz="1600" b="1" dirty="0">
              <a:effectLst>
                <a:outerShdw blurRad="38100" dist="38100" dir="2700000" algn="tl">
                  <a:srgbClr val="C0C0C0"/>
                </a:outerShdw>
              </a:effectLst>
            </a:endParaRPr>
          </a:p>
        </p:txBody>
      </p:sp>
      <p:cxnSp>
        <p:nvCxnSpPr>
          <p:cNvPr id="22533" name="直接连接符 2"/>
          <p:cNvCxnSpPr>
            <a:cxnSpLocks noChangeShapeType="1"/>
          </p:cNvCxnSpPr>
          <p:nvPr/>
        </p:nvCxnSpPr>
        <p:spPr bwMode="auto">
          <a:xfrm>
            <a:off x="611188" y="3573463"/>
            <a:ext cx="8137525" cy="0"/>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pic>
        <p:nvPicPr>
          <p:cNvPr id="22534" name="Picture 17" descr="Z:\Lily\PPT图片\牛首山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3138" y="1052513"/>
            <a:ext cx="39655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8" descr="Z:\Lily\PPT图片\牛首山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644900"/>
            <a:ext cx="3959225"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536" name="直接连接符 2"/>
          <p:cNvCxnSpPr>
            <a:cxnSpLocks noChangeShapeType="1"/>
          </p:cNvCxnSpPr>
          <p:nvPr/>
        </p:nvCxnSpPr>
        <p:spPr bwMode="auto">
          <a:xfrm>
            <a:off x="4679950" y="1052513"/>
            <a:ext cx="0" cy="5037137"/>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2"/>
          <p:cNvSpPr txBox="1">
            <a:spLocks noChangeArrowheads="1"/>
          </p:cNvSpPr>
          <p:nvPr/>
        </p:nvSpPr>
        <p:spPr bwMode="auto">
          <a:xfrm>
            <a:off x="611188" y="1125538"/>
            <a:ext cx="39624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eaLnBrk="1" hangingPunct="1">
              <a:spcBef>
                <a:spcPct val="0"/>
              </a:spcBef>
              <a:buFontTx/>
              <a:buNone/>
              <a:defRPr/>
            </a:pPr>
            <a:r>
              <a:rPr lang="zh-CN" altLang="en-US" sz="1700" dirty="0" smtClean="0">
                <a:solidFill>
                  <a:srgbClr val="000000"/>
                </a:solidFill>
                <a:latin typeface="Arial" panose="020B0604020202020204" pitchFamily="34" charset="0"/>
                <a:ea typeface="汉仪中黑简" pitchFamily="49" charset="-122"/>
                <a:cs typeface="Arial" panose="020B0604020202020204" pitchFamily="34" charset="0"/>
              </a:rPr>
              <a:t>南京银杏湖乐园</a:t>
            </a:r>
            <a:r>
              <a:rPr lang="en-US" altLang="zh-CN" sz="1700" b="0" dirty="0" smtClean="0">
                <a:solidFill>
                  <a:srgbClr val="000000"/>
                </a:solidFill>
                <a:latin typeface="Arial" panose="020B0604020202020204" pitchFamily="34" charset="0"/>
                <a:ea typeface="汉仪中黑简" pitchFamily="49" charset="-122"/>
                <a:cs typeface="Arial" panose="020B0604020202020204" pitchFamily="34" charset="0"/>
              </a:rPr>
              <a:t>——</a:t>
            </a:r>
            <a:r>
              <a:rPr lang="zh-CN" altLang="en-US" sz="1700" b="0" dirty="0" smtClean="0">
                <a:solidFill>
                  <a:srgbClr val="000000"/>
                </a:solidFill>
                <a:latin typeface="Arial" panose="020B0604020202020204" pitchFamily="34" charset="0"/>
                <a:ea typeface="汉仪中黑简" pitchFamily="49" charset="-122"/>
                <a:cs typeface="Arial" panose="020B0604020202020204" pitchFamily="34" charset="0"/>
              </a:rPr>
              <a:t>位于江宁谷里街道的银杏湖大道</a:t>
            </a:r>
            <a:r>
              <a:rPr lang="en-US" altLang="zh-CN" sz="1700" b="0" dirty="0" smtClean="0">
                <a:solidFill>
                  <a:srgbClr val="000000"/>
                </a:solidFill>
                <a:latin typeface="Arial" panose="020B0604020202020204" pitchFamily="34" charset="0"/>
                <a:ea typeface="汉仪中黑简" pitchFamily="49" charset="-122"/>
                <a:cs typeface="Arial" panose="020B0604020202020204" pitchFamily="34" charset="0"/>
              </a:rPr>
              <a:t>520</a:t>
            </a:r>
            <a:r>
              <a:rPr lang="zh-CN" altLang="en-US" sz="1700" b="0" dirty="0" smtClean="0">
                <a:solidFill>
                  <a:srgbClr val="000000"/>
                </a:solidFill>
                <a:latin typeface="Arial" panose="020B0604020202020204" pitchFamily="34" charset="0"/>
                <a:ea typeface="汉仪中黑简" pitchFamily="49" charset="-122"/>
                <a:cs typeface="Arial" panose="020B0604020202020204" pitchFamily="34" charset="0"/>
              </a:rPr>
              <a:t>号，以银杏湖为中心，依山傍水。该乐园是全省规模最大的生态主题游乐项目。银杏湖乐园分为游乐区、生态休闲区、高尔夫球场等。</a:t>
            </a:r>
            <a:endParaRPr lang="en-US" altLang="zh-CN" sz="1700" b="0" dirty="0" smtClean="0">
              <a:solidFill>
                <a:srgbClr val="000000"/>
              </a:solidFill>
              <a:latin typeface="Arial" panose="020B0604020202020204" pitchFamily="34" charset="0"/>
              <a:ea typeface="汉仪中黑简" pitchFamily="49" charset="-122"/>
              <a:cs typeface="Arial" panose="020B0604020202020204" pitchFamily="34" charset="0"/>
            </a:endParaRPr>
          </a:p>
          <a:p>
            <a:pPr eaLnBrk="1" hangingPunct="1">
              <a:spcBef>
                <a:spcPct val="0"/>
              </a:spcBef>
              <a:buFontTx/>
              <a:buNone/>
              <a:defRPr/>
            </a:pPr>
            <a:endParaRPr lang="en-US" altLang="zh-CN" sz="1700" b="0" dirty="0" smtClean="0">
              <a:solidFill>
                <a:srgbClr val="000000"/>
              </a:solidFill>
              <a:latin typeface="Arial" panose="020B0604020202020204" pitchFamily="34" charset="0"/>
              <a:ea typeface="汉仪中黑简" pitchFamily="49" charset="-122"/>
              <a:cs typeface="Arial" panose="020B0604020202020204" pitchFamily="34" charset="0"/>
            </a:endParaRPr>
          </a:p>
          <a:p>
            <a:pPr eaLnBrk="1" hangingPunct="1">
              <a:spcBef>
                <a:spcPct val="0"/>
              </a:spcBef>
              <a:buFontTx/>
              <a:buNone/>
              <a:defRPr/>
            </a:pPr>
            <a:r>
              <a:rPr lang="zh-CN" altLang="en-US" sz="1700" dirty="0" smtClean="0">
                <a:solidFill>
                  <a:schemeClr val="tx1">
                    <a:lumMod val="50000"/>
                  </a:schemeClr>
                </a:solidFill>
                <a:latin typeface="汉仪中黑简"/>
                <a:ea typeface="汉仪中黑简"/>
                <a:cs typeface="汉仪中黑简"/>
              </a:rPr>
              <a:t>距离：</a:t>
            </a:r>
            <a:r>
              <a:rPr lang="en-US" altLang="zh-CN" sz="1700" b="0" dirty="0" smtClean="0">
                <a:solidFill>
                  <a:schemeClr val="tx1">
                    <a:lumMod val="50000"/>
                  </a:schemeClr>
                </a:solidFill>
                <a:ea typeface="汉仪中黑简"/>
                <a:cs typeface="汉仪中黑简"/>
              </a:rPr>
              <a:t>17</a:t>
            </a:r>
            <a:r>
              <a:rPr lang="zh-CN" altLang="en-US" sz="1700" b="0" dirty="0" smtClean="0">
                <a:solidFill>
                  <a:schemeClr val="tx1">
                    <a:lumMod val="50000"/>
                  </a:schemeClr>
                </a:solidFill>
                <a:latin typeface="汉仪中黑简"/>
                <a:ea typeface="汉仪中黑简"/>
                <a:cs typeface="汉仪中黑简"/>
              </a:rPr>
              <a:t>公里</a:t>
            </a:r>
            <a:endParaRPr lang="en-US" altLang="zh-CN" sz="1700" b="0" dirty="0" smtClean="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700" dirty="0">
                <a:solidFill>
                  <a:schemeClr val="tx1">
                    <a:lumMod val="50000"/>
                  </a:schemeClr>
                </a:solidFill>
                <a:latin typeface="汉仪中黑简"/>
                <a:ea typeface="汉仪中黑简"/>
                <a:cs typeface="汉仪中黑简"/>
              </a:rPr>
              <a:t>行程</a:t>
            </a:r>
            <a:r>
              <a:rPr lang="zh-CN" altLang="en-US" sz="1700" dirty="0" smtClean="0">
                <a:solidFill>
                  <a:schemeClr val="tx1">
                    <a:lumMod val="50000"/>
                  </a:schemeClr>
                </a:solidFill>
                <a:latin typeface="汉仪中黑简"/>
                <a:ea typeface="汉仪中黑简"/>
                <a:cs typeface="汉仪中黑简"/>
              </a:rPr>
              <a:t>：</a:t>
            </a:r>
            <a:r>
              <a:rPr lang="zh-CN" altLang="en-US" sz="1700" b="0" dirty="0" smtClean="0">
                <a:solidFill>
                  <a:schemeClr val="tx1">
                    <a:lumMod val="50000"/>
                  </a:schemeClr>
                </a:solidFill>
                <a:latin typeface="汉仪中黑简"/>
                <a:ea typeface="汉仪中黑简"/>
                <a:cs typeface="汉仪中黑简"/>
              </a:rPr>
              <a:t>驾车</a:t>
            </a:r>
            <a:r>
              <a:rPr lang="en-US" altLang="zh-CN" sz="1700" b="0" dirty="0" smtClean="0">
                <a:solidFill>
                  <a:schemeClr val="tx1">
                    <a:lumMod val="50000"/>
                  </a:schemeClr>
                </a:solidFill>
                <a:ea typeface="汉仪中黑简"/>
                <a:cs typeface="汉仪中黑简"/>
              </a:rPr>
              <a:t>20</a:t>
            </a:r>
            <a:r>
              <a:rPr lang="zh-CN" altLang="en-US" sz="1700" b="0" dirty="0" smtClean="0">
                <a:solidFill>
                  <a:schemeClr val="tx1">
                    <a:lumMod val="50000"/>
                  </a:schemeClr>
                </a:solidFill>
                <a:latin typeface="汉仪中黑简"/>
                <a:ea typeface="汉仪中黑简"/>
                <a:cs typeface="汉仪中黑简"/>
              </a:rPr>
              <a:t>分钟</a:t>
            </a:r>
            <a:endParaRPr lang="en-US" altLang="zh-CN" sz="1700" dirty="0">
              <a:solidFill>
                <a:schemeClr val="tx1">
                  <a:lumMod val="50000"/>
                </a:schemeClr>
              </a:solidFill>
              <a:latin typeface="汉仪中黑简"/>
              <a:ea typeface="汉仪中黑简"/>
              <a:cs typeface="汉仪中黑简"/>
            </a:endParaRPr>
          </a:p>
        </p:txBody>
      </p:sp>
      <p:sp>
        <p:nvSpPr>
          <p:cNvPr id="22531" name="矩形 1"/>
          <p:cNvSpPr>
            <a:spLocks noChangeArrowheads="1"/>
          </p:cNvSpPr>
          <p:nvPr/>
        </p:nvSpPr>
        <p:spPr bwMode="auto">
          <a:xfrm>
            <a:off x="4784725" y="3933825"/>
            <a:ext cx="39624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algn="just" eaLnBrk="1" hangingPunct="1">
              <a:lnSpc>
                <a:spcPct val="120000"/>
              </a:lnSpc>
              <a:spcBef>
                <a:spcPct val="0"/>
              </a:spcBef>
              <a:buFontTx/>
              <a:buNone/>
              <a:defRPr/>
            </a:pPr>
            <a:r>
              <a:rPr lang="en-US" altLang="zh-CN" sz="1200" dirty="0" smtClean="0">
                <a:solidFill>
                  <a:srgbClr val="000000"/>
                </a:solidFill>
                <a:cs typeface="Arial" panose="020B0604020202020204" pitchFamily="34" charset="0"/>
              </a:rPr>
              <a:t>Nanjing Gingko Lake Park </a:t>
            </a:r>
            <a:r>
              <a:rPr lang="en-US" altLang="zh-CN" sz="1200" b="0" dirty="0" smtClean="0">
                <a:solidFill>
                  <a:srgbClr val="000000"/>
                </a:solidFill>
                <a:cs typeface="Arial" panose="020B0604020202020204" pitchFamily="34" charset="0"/>
              </a:rPr>
              <a:t>– Located on No. 520 ginkgo lake avenue, </a:t>
            </a:r>
            <a:r>
              <a:rPr lang="en-US" altLang="zh-CN" sz="1200" b="0" dirty="0" err="1" smtClean="0">
                <a:solidFill>
                  <a:srgbClr val="000000"/>
                </a:solidFill>
                <a:cs typeface="Arial" panose="020B0604020202020204" pitchFamily="34" charset="0"/>
              </a:rPr>
              <a:t>Guli</a:t>
            </a:r>
            <a:r>
              <a:rPr lang="en-US" altLang="zh-CN" sz="1200" b="0" dirty="0" smtClean="0">
                <a:solidFill>
                  <a:srgbClr val="000000"/>
                </a:solidFill>
                <a:cs typeface="Arial" panose="020B0604020202020204" pitchFamily="34" charset="0"/>
              </a:rPr>
              <a:t> sub-district, it is centered on gingko lake and near hills and rivers. This is the largest ecological theme park in Jiangsu Province, which is divided into recreation area, ecological area, golf courses and so on.</a:t>
            </a:r>
            <a:endParaRPr lang="en-US" altLang="zh-CN" sz="1200" b="0" dirty="0" smtClean="0">
              <a:solidFill>
                <a:srgbClr val="000000"/>
              </a:solidFill>
              <a:cs typeface="Arial" panose="020B0604020202020204" pitchFamily="34" charset="0"/>
            </a:endParaRPr>
          </a:p>
          <a:p>
            <a:pPr>
              <a:lnSpc>
                <a:spcPts val="1500"/>
              </a:lnSpc>
              <a:spcBef>
                <a:spcPct val="0"/>
              </a:spcBef>
              <a:buFontTx/>
              <a:buNone/>
              <a:defRPr/>
            </a:pPr>
            <a:r>
              <a:rPr lang="en-US" altLang="zh-CN" sz="1200" dirty="0" smtClean="0">
                <a:solidFill>
                  <a:schemeClr val="tx1">
                    <a:lumMod val="50000"/>
                  </a:schemeClr>
                </a:solidFill>
              </a:rPr>
              <a:t>Distance   </a:t>
            </a:r>
            <a:r>
              <a:rPr lang="en-US" altLang="zh-CN" sz="1200" dirty="0">
                <a:solidFill>
                  <a:schemeClr val="tx1">
                    <a:lumMod val="50000"/>
                  </a:schemeClr>
                </a:solidFill>
                <a:ea typeface="黑体" panose="02010609060101010101" pitchFamily="2" charset="-122"/>
              </a:rPr>
              <a:t>: </a:t>
            </a:r>
            <a:r>
              <a:rPr lang="en-US" altLang="zh-CN" sz="1200" b="0" dirty="0" smtClean="0">
                <a:solidFill>
                  <a:schemeClr val="tx1">
                    <a:lumMod val="50000"/>
                  </a:schemeClr>
                </a:solidFill>
              </a:rPr>
              <a:t>17km</a:t>
            </a:r>
            <a:endParaRPr lang="en-US" altLang="zh-CN" sz="1200" b="0" dirty="0">
              <a:solidFill>
                <a:schemeClr val="tx1">
                  <a:lumMod val="50000"/>
                </a:schemeClr>
              </a:solidFill>
            </a:endParaRPr>
          </a:p>
          <a:p>
            <a:pPr>
              <a:lnSpc>
                <a:spcPts val="1500"/>
              </a:lnSpc>
              <a:spcBef>
                <a:spcPct val="0"/>
              </a:spcBef>
              <a:spcAft>
                <a:spcPts val="600"/>
              </a:spcAft>
              <a:buFontTx/>
              <a:buNone/>
              <a:defRPr/>
            </a:pPr>
            <a:r>
              <a:rPr lang="en-US" altLang="zh-CN" sz="1200" dirty="0">
                <a:solidFill>
                  <a:schemeClr val="tx1">
                    <a:lumMod val="50000"/>
                  </a:schemeClr>
                </a:solidFill>
              </a:rPr>
              <a:t>Range       : </a:t>
            </a:r>
            <a:r>
              <a:rPr lang="en-US" altLang="zh-CN" sz="1200" b="0" dirty="0" smtClean="0">
                <a:solidFill>
                  <a:schemeClr val="tx1">
                    <a:lumMod val="50000"/>
                  </a:schemeClr>
                </a:solidFill>
              </a:rPr>
              <a:t>20mins </a:t>
            </a:r>
            <a:r>
              <a:rPr lang="en-US" altLang="zh-CN" sz="1200" b="0" dirty="0">
                <a:solidFill>
                  <a:schemeClr val="tx1">
                    <a:lumMod val="50000"/>
                  </a:schemeClr>
                </a:solidFill>
              </a:rPr>
              <a:t>by </a:t>
            </a:r>
            <a:r>
              <a:rPr lang="en-US" altLang="zh-CN" sz="1200" b="0" dirty="0" smtClean="0">
                <a:solidFill>
                  <a:schemeClr val="tx1">
                    <a:lumMod val="50000"/>
                  </a:schemeClr>
                </a:solidFill>
              </a:rPr>
              <a:t>driving</a:t>
            </a:r>
            <a:endParaRPr lang="en-US" altLang="zh-CN" sz="1200" dirty="0">
              <a:solidFill>
                <a:schemeClr val="tx1">
                  <a:lumMod val="50000"/>
                </a:schemeClr>
              </a:solidFill>
            </a:endParaRPr>
          </a:p>
        </p:txBody>
      </p:sp>
      <p:sp>
        <p:nvSpPr>
          <p:cNvPr id="5134" name="标题 1"/>
          <p:cNvSpPr>
            <a:spLocks noGrp="1"/>
          </p:cNvSpPr>
          <p:nvPr>
            <p:ph type="title" idx="4294967295"/>
          </p:nvPr>
        </p:nvSpPr>
        <p:spPr>
          <a:xfrm>
            <a:off x="395288" y="260350"/>
            <a:ext cx="8351837" cy="574675"/>
          </a:xfrm>
        </p:spPr>
        <p:txBody>
          <a:bodyPr/>
          <a:lstStyle/>
          <a:p>
            <a:pPr>
              <a:defRPr/>
            </a:pPr>
            <a:r>
              <a:rPr lang="zh-CN" altLang="en-US" sz="1800" b="1" dirty="0">
                <a:effectLst>
                  <a:outerShdw blurRad="38100" dist="38100" dir="2700000" algn="tl">
                    <a:srgbClr val="C0C0C0"/>
                  </a:outerShdw>
                </a:effectLst>
                <a:latin typeface="汉仪中黑简"/>
                <a:ea typeface="汉仪中黑简"/>
                <a:cs typeface="汉仪中黑简"/>
              </a:rPr>
              <a:t>周边</a:t>
            </a:r>
            <a:r>
              <a:rPr lang="zh-CN" altLang="en-US" sz="1800" b="1" dirty="0" smtClean="0">
                <a:effectLst>
                  <a:outerShdw blurRad="38100" dist="38100" dir="2700000" algn="tl">
                    <a:srgbClr val="C0C0C0"/>
                  </a:outerShdw>
                </a:effectLst>
                <a:latin typeface="汉仪中黑简"/>
                <a:ea typeface="汉仪中黑简"/>
                <a:cs typeface="汉仪中黑简"/>
              </a:rPr>
              <a:t>环境</a:t>
            </a:r>
            <a:r>
              <a:rPr lang="en-US" altLang="zh-CN" sz="1800" b="1" dirty="0">
                <a:effectLst>
                  <a:outerShdw blurRad="38100" dist="38100" dir="2700000" algn="tl">
                    <a:srgbClr val="C0C0C0"/>
                  </a:outerShdw>
                </a:effectLst>
                <a:latin typeface="汉仪中黑简"/>
                <a:ea typeface="汉仪中黑简"/>
                <a:cs typeface="汉仪中黑简"/>
              </a:rPr>
              <a:t>——</a:t>
            </a:r>
            <a:r>
              <a:rPr lang="zh-CN" altLang="en-US" sz="1800" b="1" dirty="0">
                <a:effectLst>
                  <a:outerShdw blurRad="38100" dist="38100" dir="2700000" algn="tl">
                    <a:srgbClr val="C0C0C0"/>
                  </a:outerShdw>
                </a:effectLst>
                <a:latin typeface="汉仪中黑简"/>
                <a:ea typeface="汉仪中黑简"/>
                <a:cs typeface="汉仪中黑简"/>
              </a:rPr>
              <a:t>旅游</a:t>
            </a:r>
            <a:br>
              <a:rPr lang="en-US" altLang="zh-CN" sz="1600" b="1" dirty="0">
                <a:effectLst>
                  <a:outerShdw blurRad="38100" dist="38100" dir="2700000" algn="tl">
                    <a:srgbClr val="C0C0C0"/>
                  </a:outerShdw>
                </a:effectLst>
                <a:ea typeface="黑体" panose="02010609060101010101" pitchFamily="2" charset="-122"/>
              </a:rPr>
            </a:br>
            <a:r>
              <a:rPr lang="en-US" altLang="zh-CN" sz="1600" b="1" dirty="0">
                <a:effectLst>
                  <a:outerShdw blurRad="38100" dist="38100" dir="2700000" algn="tl">
                    <a:srgbClr val="C0C0C0"/>
                  </a:outerShdw>
                </a:effectLst>
                <a:ea typeface="黑体" panose="02010609060101010101" pitchFamily="2" charset="-122"/>
              </a:rPr>
              <a:t>Surroundings - Travel</a:t>
            </a:r>
            <a:endParaRPr lang="zh-CN" altLang="en-US" sz="1600" b="1" dirty="0">
              <a:effectLst>
                <a:outerShdw blurRad="38100" dist="38100" dir="2700000" algn="tl">
                  <a:srgbClr val="C0C0C0"/>
                </a:outerShdw>
              </a:effectLst>
            </a:endParaRPr>
          </a:p>
        </p:txBody>
      </p:sp>
      <p:cxnSp>
        <p:nvCxnSpPr>
          <p:cNvPr id="23557" name="直接连接符 2"/>
          <p:cNvCxnSpPr>
            <a:cxnSpLocks noChangeShapeType="1"/>
          </p:cNvCxnSpPr>
          <p:nvPr/>
        </p:nvCxnSpPr>
        <p:spPr bwMode="auto">
          <a:xfrm>
            <a:off x="611188" y="3573463"/>
            <a:ext cx="8137525" cy="0"/>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cxnSp>
        <p:nvCxnSpPr>
          <p:cNvPr id="23558" name="直接连接符 2"/>
          <p:cNvCxnSpPr>
            <a:cxnSpLocks noChangeShapeType="1"/>
          </p:cNvCxnSpPr>
          <p:nvPr/>
        </p:nvCxnSpPr>
        <p:spPr bwMode="auto">
          <a:xfrm>
            <a:off x="4679950" y="1052513"/>
            <a:ext cx="0" cy="5037137"/>
          </a:xfrm>
          <a:prstGeom prst="line">
            <a:avLst/>
          </a:prstGeom>
          <a:noFill/>
          <a:ln w="12700" algn="ctr">
            <a:solidFill>
              <a:srgbClr val="8CC63F"/>
            </a:solidFill>
            <a:round/>
            <a:headEnd type="none" w="sm" len="sm"/>
            <a:tailEnd type="none" w="sm" len="sm"/>
          </a:ln>
          <a:extLst>
            <a:ext uri="{909E8E84-426E-40DD-AFC4-6F175D3DCCD1}">
              <a14:hiddenFill xmlns:a14="http://schemas.microsoft.com/office/drawing/2010/main">
                <a:noFill/>
              </a14:hiddenFill>
            </a:ext>
          </a:extLst>
        </p:spPr>
      </p:cxnSp>
      <p:pic>
        <p:nvPicPr>
          <p:cNvPr id="23559" name="Picture 14" descr="Z:\Lily\PPT图片\银杏湖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84725" y="1052513"/>
            <a:ext cx="3962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descr="\\HANKGHISVRFPR01\Department\SM\Lily_美工\851091_2016043013380558440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644900"/>
            <a:ext cx="395922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酒店设施图片</a:t>
            </a:r>
            <a:endParaRPr lang="zh-CN" altLang="en-US" b="1" dirty="0">
              <a:effectLst>
                <a:outerShdw blurRad="38100" dist="38100" dir="2700000" algn="tl">
                  <a:srgbClr val="C0C0C0"/>
                </a:outerShdw>
              </a:effectLst>
              <a:ea typeface="宋体" panose="02010600030101010101" pitchFamily="2" charset="-122"/>
            </a:endParaRPr>
          </a:p>
        </p:txBody>
      </p:sp>
      <p:pic>
        <p:nvPicPr>
          <p:cNvPr id="6" name="Picture 2" descr="C:\Users\alanzhu\Desktop\假日酒店_效果图 20161028\酒店图片1.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3415" r="3795"/>
          <a:stretch>
            <a:fillRect/>
          </a:stretch>
        </p:blipFill>
        <p:spPr bwMode="auto">
          <a:xfrm>
            <a:off x="743575" y="1061736"/>
            <a:ext cx="3828425" cy="2871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alanzhu\Desktop\假日酒店_效果图 20161028\酒店图片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92" r="-9146"/>
          <a:stretch>
            <a:fillRect/>
          </a:stretch>
        </p:blipFill>
        <p:spPr bwMode="auto">
          <a:xfrm>
            <a:off x="4839861" y="1124744"/>
            <a:ext cx="3787493" cy="2520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lanzhu\Desktop\假日酒店_效果图 20161028\Guest Room 客房 – Typical Bedro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47" r="11373"/>
          <a:stretch>
            <a:fillRect/>
          </a:stretch>
        </p:blipFill>
        <p:spPr bwMode="auto">
          <a:xfrm>
            <a:off x="1393680" y="4059422"/>
            <a:ext cx="2674264" cy="20143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lanzhu\Desktop\假日酒店_效果图 20161028\酒店图片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80" t="811" r="12580" b="-811"/>
          <a:stretch>
            <a:fillRect/>
          </a:stretch>
        </p:blipFill>
        <p:spPr bwMode="auto">
          <a:xfrm>
            <a:off x="5004048" y="3856976"/>
            <a:ext cx="2920764" cy="2195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par>
                          <p:cTn id="14" fill="hold">
                            <p:stCondLst>
                              <p:cond delay="3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Effect transition="in" filter="fade">
                                      <p:cBhvr>
                                        <p:cTn id="19" dur="1000"/>
                                        <p:tgtEl>
                                          <p:spTgt spid="8"/>
                                        </p:tgtEl>
                                      </p:cBhvr>
                                    </p:animEffect>
                                  </p:childTnLst>
                                </p:cTn>
                              </p:par>
                            </p:childTnLst>
                          </p:cTn>
                        </p:par>
                        <p:par>
                          <p:cTn id="20" fill="hold">
                            <p:stCondLst>
                              <p:cond delay="4000"/>
                            </p:stCondLst>
                            <p:childTnLst>
                              <p:par>
                                <p:cTn id="21" presetID="45"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ppt_w</p:attrName>
                                        </p:attrNameLst>
                                      </p:cBhvr>
                                      <p:tavLst>
                                        <p:tav tm="0" fmla="#ppt_w*sin(2.5*pi*$)">
                                          <p:val>
                                            <p:fltVal val="0"/>
                                          </p:val>
                                        </p:tav>
                                        <p:tav tm="100000">
                                          <p:val>
                                            <p:fltVal val="1"/>
                                          </p:val>
                                        </p:tav>
                                      </p:tavLst>
                                    </p:anim>
                                    <p:anim calcmode="lin" valueType="num">
                                      <p:cBhvr>
                                        <p:cTn id="2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酒店设施图片</a:t>
            </a:r>
            <a:endParaRPr lang="zh-CN" altLang="en-US" b="1" dirty="0">
              <a:effectLst>
                <a:outerShdw blurRad="38100" dist="38100" dir="2700000" algn="tl">
                  <a:srgbClr val="C0C0C0"/>
                </a:outerShdw>
              </a:effectLst>
              <a:ea typeface="宋体" panose="02010600030101010101" pitchFamily="2" charset="-122"/>
            </a:endParaRPr>
          </a:p>
        </p:txBody>
      </p:sp>
      <p:pic>
        <p:nvPicPr>
          <p:cNvPr id="2050" name="Picture 2" descr="Y:\SM\★市场传讯部共享资源\04-酒店照片【对外使用，请复制】\假日酒店\04-酒店大门2-竖图.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99592" y="1168116"/>
            <a:ext cx="3048000" cy="485317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Y:\SM\★市场传讯部共享资源\04-酒店照片【对外使用，请复制】\假日酒店\04-微官网（小于300K带水印）\09-大堂吧_副本.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168116"/>
            <a:ext cx="4224469" cy="23762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Y:\SM\★市场传讯部共享资源\04-酒店照片【对外使用，请复制】\假日酒店\04-微官网（小于300K带水印）\13-西餐厅_副本.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717032"/>
            <a:ext cx="4096455" cy="2304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406053"/>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现代时尚的工作环境</a:t>
            </a:r>
            <a:br>
              <a:rPr lang="zh-CN" altLang="en-US" sz="1800" b="1" dirty="0" smtClean="0">
                <a:effectLst>
                  <a:outerShdw blurRad="38100" dist="38100" dir="2700000" algn="tl">
                    <a:srgbClr val="C0C0C0"/>
                  </a:outerShdw>
                </a:effectLst>
                <a:ea typeface="宋体" panose="02010600030101010101" pitchFamily="2" charset="-122"/>
              </a:rPr>
            </a:br>
            <a:endParaRPr lang="zh-CN" altLang="en-US" sz="1600" b="1" dirty="0">
              <a:effectLst>
                <a:outerShdw blurRad="38100" dist="38100" dir="2700000" algn="tl">
                  <a:srgbClr val="C0C0C0"/>
                </a:outerShdw>
              </a:effectLst>
              <a:ea typeface="宋体" panose="02010600030101010101" pitchFamily="2" charset="-122"/>
            </a:endParaRPr>
          </a:p>
        </p:txBody>
      </p:sp>
      <p:pic>
        <p:nvPicPr>
          <p:cNvPr id="6" name="Picture 3" descr="F:\Photo\酒店环境\PPT\P8200076_看图王.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1560" y="1556792"/>
            <a:ext cx="4223912" cy="36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Photo\酒店环境\PPT\P8200026_看图王.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076055" y="1052736"/>
            <a:ext cx="3347863" cy="2511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Photo\酒店环境\PPT\P8200087_看图王.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5" y="3685554"/>
            <a:ext cx="3024338" cy="2268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90029"/>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丰富多彩的员工活动</a:t>
            </a:r>
            <a:endParaRPr lang="zh-CN" altLang="en-US" b="1" dirty="0">
              <a:effectLst>
                <a:outerShdw blurRad="38100" dist="38100" dir="2700000" algn="tl">
                  <a:srgbClr val="C0C0C0"/>
                </a:outerShdw>
              </a:effectLst>
              <a:ea typeface="宋体" panose="02010600030101010101" pitchFamily="2" charset="-122"/>
            </a:endParaRPr>
          </a:p>
        </p:txBody>
      </p:sp>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3950" y="980728"/>
            <a:ext cx="3923073" cy="298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463" y="1124744"/>
            <a:ext cx="3347864" cy="2506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965675"/>
            <a:ext cx="2808312" cy="211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0486" y="4077072"/>
            <a:ext cx="2790000" cy="209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90029"/>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丰富多彩的员工活动</a:t>
            </a:r>
            <a:endParaRPr lang="zh-CN" altLang="en-US" b="1" dirty="0">
              <a:effectLst>
                <a:outerShdw blurRad="38100" dist="38100" dir="2700000" algn="tl">
                  <a:srgbClr val="C0C0C0"/>
                </a:outerShdw>
              </a:effectLst>
              <a:ea typeface="宋体" panose="02010600030101010101" pitchFamily="2"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6003" y="1124744"/>
            <a:ext cx="3698966" cy="2464436"/>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1129067"/>
            <a:ext cx="3888432" cy="2460113"/>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44" y="3716002"/>
            <a:ext cx="3599284" cy="239802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861" y="3711910"/>
            <a:ext cx="3599419" cy="2398113"/>
          </a:xfrm>
          <a:prstGeom prst="rect">
            <a:avLst/>
          </a:prstGeom>
        </p:spPr>
      </p:pic>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90029"/>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丰富多彩的员工活动</a:t>
            </a:r>
            <a:r>
              <a:rPr lang="en-US" altLang="zh-CN" sz="2400" b="1" dirty="0" smtClean="0">
                <a:effectLst>
                  <a:outerShdw blurRad="38100" dist="38100" dir="2700000" algn="tl">
                    <a:srgbClr val="C0C0C0"/>
                  </a:outerShdw>
                </a:effectLst>
                <a:ea typeface="宋体" panose="02010600030101010101" pitchFamily="2" charset="-122"/>
              </a:rPr>
              <a:t>—</a:t>
            </a:r>
            <a:r>
              <a:rPr lang="zh-CN" altLang="en-US" sz="2400" b="1" dirty="0" smtClean="0">
                <a:effectLst>
                  <a:outerShdw blurRad="38100" dist="38100" dir="2700000" algn="tl">
                    <a:srgbClr val="C0C0C0"/>
                  </a:outerShdw>
                </a:effectLst>
                <a:ea typeface="宋体" panose="02010600030101010101" pitchFamily="2" charset="-122"/>
              </a:rPr>
              <a:t>实习生沟通会</a:t>
            </a:r>
            <a:endParaRPr lang="zh-CN" altLang="en-US" b="1" dirty="0">
              <a:effectLst>
                <a:outerShdw blurRad="38100" dist="38100" dir="2700000" algn="tl">
                  <a:srgbClr val="C0C0C0"/>
                </a:outerShdw>
              </a:effectLst>
              <a:ea typeface="宋体" panose="02010600030101010101" pitchFamily="2"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0392" y="1086184"/>
            <a:ext cx="3564736" cy="2375006"/>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016" y="1086184"/>
            <a:ext cx="3851920" cy="2375006"/>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50" y="3645024"/>
            <a:ext cx="3593978" cy="2312876"/>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220" y="3645024"/>
            <a:ext cx="3833716" cy="2312876"/>
          </a:xfrm>
          <a:prstGeom prst="rect">
            <a:avLst/>
          </a:prstGeom>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完善的系统培训与职业发展</a:t>
            </a:r>
            <a:endParaRPr lang="zh-CN" altLang="en-US" sz="1600" b="1" dirty="0">
              <a:effectLst>
                <a:outerShdw blurRad="38100" dist="38100" dir="2700000" algn="tl">
                  <a:srgbClr val="C0C0C0"/>
                </a:outerShdw>
              </a:effectLst>
              <a:ea typeface="宋体" panose="02010600030101010101" pitchFamily="2" charset="-122"/>
            </a:endParaRPr>
          </a:p>
        </p:txBody>
      </p:sp>
      <p:pic>
        <p:nvPicPr>
          <p:cNvPr id="6" name="Picture 2" descr="Z:\培训\Pics\2016\11月\1103教练心得分享\IMG_507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34265" y="1779542"/>
            <a:ext cx="4093380" cy="3061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Z:\培训\Pics\2016\7月份\生日会和领导他人\生日会和领导他人\微信\IMG_26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8337" y="3933056"/>
            <a:ext cx="2952328" cy="2214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Z:\培训\Pics\2016\7月份\生日会和领导他人\生日会和领导他人\微信\IMG_2790_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7" y="1052736"/>
            <a:ext cx="3611893" cy="2708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3000"/>
                            </p:stCondLst>
                            <p:childTnLst>
                              <p:par>
                                <p:cTn id="13" presetID="26"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完善的系统培训与职业发展</a:t>
            </a:r>
            <a:endParaRPr lang="zh-CN" altLang="en-US" sz="1600" b="1" dirty="0">
              <a:effectLst>
                <a:outerShdw blurRad="38100" dist="38100" dir="2700000" algn="tl">
                  <a:srgbClr val="C0C0C0"/>
                </a:outerShdw>
              </a:effectLst>
              <a:ea typeface="宋体" panose="02010600030101010101" pitchFamily="2" charset="-122"/>
            </a:endParaRPr>
          </a:p>
        </p:txBody>
      </p:sp>
      <p:pic>
        <p:nvPicPr>
          <p:cNvPr id="1026" name="Picture 2" descr="Z:\照片\Pics\参加集团培训照片\Jenny  培训师认证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447763" y="1139506"/>
            <a:ext cx="4248473" cy="25353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照片\Pics\2017\交叉培训\预订部交叉培训.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920029"/>
            <a:ext cx="3117139" cy="2229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照片\Pics\2017\交叉培训\Jenny  培训师认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920030"/>
            <a:ext cx="3384376" cy="2229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83568" y="2063395"/>
            <a:ext cx="8177578" cy="278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1</a:t>
            </a:r>
            <a:r>
              <a:rPr lang="zh-CN" altLang="en-US" sz="2000" b="1" dirty="0" smtClean="0"/>
              <a:t>、我们的酒店管理集团</a:t>
            </a:r>
            <a:r>
              <a:rPr lang="en-US" altLang="zh-CN" sz="2000" b="1" dirty="0" smtClean="0"/>
              <a:t>——</a:t>
            </a:r>
            <a:r>
              <a:rPr lang="zh-CN" altLang="en-US" sz="2000" b="1" dirty="0" smtClean="0"/>
              <a:t>洲际酒店集团介绍</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a:t>2</a:t>
            </a:r>
            <a:r>
              <a:rPr lang="zh-CN" altLang="en-US" sz="2000" b="1" dirty="0"/>
              <a:t>、我们的业主</a:t>
            </a:r>
            <a:r>
              <a:rPr lang="en-US" altLang="zh-CN" sz="2000" b="1" dirty="0" smtClean="0"/>
              <a:t>——</a:t>
            </a:r>
            <a:r>
              <a:rPr lang="zh-CN" altLang="en-US" sz="2000" b="1" dirty="0"/>
              <a:t>南京</a:t>
            </a:r>
            <a:r>
              <a:rPr lang="zh-CN" altLang="en-US" sz="2000" b="1" dirty="0" smtClean="0"/>
              <a:t>未来</a:t>
            </a:r>
            <a:r>
              <a:rPr lang="zh-CN" altLang="en-US" sz="2000" b="1" dirty="0"/>
              <a:t>科技城</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3</a:t>
            </a:r>
            <a:r>
              <a:rPr lang="zh-CN" altLang="en-US" sz="2000" b="1" dirty="0" smtClean="0"/>
              <a:t>、我们的酒店</a:t>
            </a:r>
            <a:r>
              <a:rPr lang="en-US" altLang="zh-CN" sz="2000" b="1" dirty="0" smtClean="0"/>
              <a:t>——</a:t>
            </a:r>
            <a:r>
              <a:rPr lang="zh-CN" altLang="en-US" sz="2000" b="1" dirty="0" smtClean="0"/>
              <a:t>南京上秦淮假日酒店</a:t>
            </a:r>
            <a:r>
              <a:rPr lang="en-US" altLang="zh-CN" sz="2000" b="1" dirty="0" smtClean="0"/>
              <a:t>&amp;</a:t>
            </a:r>
            <a:r>
              <a:rPr lang="zh-CN" altLang="en-US" sz="2000" b="1" dirty="0" smtClean="0"/>
              <a:t>南京上秦淮套房假日酒店</a:t>
            </a:r>
            <a:endParaRPr lang="en-US" altLang="zh-CN" sz="2000" b="1" dirty="0" smtClean="0"/>
          </a:p>
          <a:p>
            <a:pPr algn="just">
              <a:lnSpc>
                <a:spcPts val="1800"/>
              </a:lnSpc>
              <a:spcAft>
                <a:spcPts val="600"/>
              </a:spcAft>
            </a:pPr>
            <a:endParaRPr lang="en-US" altLang="zh-CN" sz="2000" b="1" dirty="0" smtClean="0"/>
          </a:p>
          <a:p>
            <a:pPr algn="just">
              <a:lnSpc>
                <a:spcPts val="1800"/>
              </a:lnSpc>
              <a:spcAft>
                <a:spcPts val="600"/>
              </a:spcAft>
            </a:pPr>
            <a:r>
              <a:rPr lang="en-US" altLang="zh-CN" sz="2000" b="1" dirty="0" smtClean="0"/>
              <a:t>4</a:t>
            </a:r>
            <a:r>
              <a:rPr lang="zh-CN" altLang="en-US" sz="2000" b="1" dirty="0" smtClean="0"/>
              <a:t>、为什么要选择我们酒店</a:t>
            </a:r>
            <a:endParaRPr lang="zh-CN" altLang="en-US" sz="2000" b="1" dirty="0"/>
          </a:p>
          <a:p>
            <a:pPr algn="just">
              <a:lnSpc>
                <a:spcPts val="1800"/>
              </a:lnSpc>
              <a:spcAft>
                <a:spcPts val="600"/>
              </a:spcAft>
            </a:pPr>
            <a:endParaRPr lang="en-US" altLang="zh-CN" sz="1600" b="1" dirty="0"/>
          </a:p>
        </p:txBody>
      </p:sp>
      <p:sp>
        <p:nvSpPr>
          <p:cNvPr id="7" name="Rectangle 2"/>
          <p:cNvSpPr txBox="1">
            <a:spLocks noChangeArrowheads="1"/>
          </p:cNvSpPr>
          <p:nvPr/>
        </p:nvSpPr>
        <p:spPr bwMode="auto">
          <a:xfrm>
            <a:off x="363705" y="190029"/>
            <a:ext cx="8353425" cy="574675"/>
          </a:xfrm>
          <a:prstGeom prst="rect">
            <a:avLst/>
          </a:prstGeom>
          <a:noFill/>
          <a:ln w="9525">
            <a:noFill/>
            <a:miter lim="800000"/>
          </a:ln>
        </p:spPr>
        <p:txBody>
          <a:bodyPr lIns="0" tIns="0" rIns="0" bIns="0" anchor="b"/>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目录：</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spTree>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en-US" altLang="zh-CN" sz="2400" b="1" dirty="0" smtClean="0">
                <a:effectLst>
                  <a:outerShdw blurRad="38100" dist="38100" dir="2700000" algn="tl">
                    <a:srgbClr val="C0C0C0"/>
                  </a:outerShdw>
                </a:effectLst>
                <a:ea typeface="宋体" panose="02010600030101010101" pitchFamily="2" charset="-122"/>
              </a:rPr>
              <a:t>“</a:t>
            </a:r>
            <a:r>
              <a:rPr lang="zh-CN" altLang="en-US" sz="2400" b="1" dirty="0" smtClean="0">
                <a:effectLst>
                  <a:outerShdw blurRad="38100" dist="38100" dir="2700000" algn="tl">
                    <a:srgbClr val="C0C0C0"/>
                  </a:outerShdw>
                </a:effectLst>
                <a:ea typeface="宋体" panose="02010600030101010101" pitchFamily="2" charset="-122"/>
              </a:rPr>
              <a:t>梦想之梯”管理培训生项目   </a:t>
            </a:r>
            <a:r>
              <a:rPr lang="en-US" altLang="zh-CN" sz="2400" b="1" dirty="0" smtClean="0">
                <a:effectLst>
                  <a:outerShdw blurRad="38100" dist="38100" dir="2700000" algn="tl">
                    <a:srgbClr val="C0C0C0"/>
                  </a:outerShdw>
                </a:effectLst>
                <a:ea typeface="宋体" panose="02010600030101010101" pitchFamily="2" charset="-122"/>
              </a:rPr>
              <a:t>IHG future leaders</a:t>
            </a:r>
            <a:endParaRPr lang="zh-CN" altLang="en-US" sz="1600" b="1" dirty="0">
              <a:effectLst>
                <a:outerShdw blurRad="38100" dist="38100" dir="2700000" algn="tl">
                  <a:srgbClr val="C0C0C0"/>
                </a:outerShdw>
              </a:effectLst>
              <a:ea typeface="宋体" panose="02010600030101010101" pitchFamily="2"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952" y="1052736"/>
            <a:ext cx="9144000" cy="479993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819220"/>
            <a:ext cx="2160240" cy="2009525"/>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324991" y="413261"/>
            <a:ext cx="4391025" cy="351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a:lnSpc>
                <a:spcPts val="2000"/>
              </a:lnSpc>
              <a:spcBef>
                <a:spcPts val="400"/>
              </a:spcBef>
              <a:defRPr/>
            </a:pPr>
            <a:r>
              <a:rPr lang="zh-CN" altLang="en-US" sz="2400" dirty="0">
                <a:solidFill>
                  <a:srgbClr val="FFFFFF"/>
                </a:solidFill>
                <a:latin typeface="Times New Roman" panose="02020603050405020304" pitchFamily="18" charset="0"/>
                <a:ea typeface="宋体" panose="02010600030101010101" pitchFamily="2" charset="-122"/>
              </a:rPr>
              <a:t>实习生福利待遇</a:t>
            </a:r>
            <a:endParaRPr lang="en-US" altLang="en-US" sz="2400" dirty="0">
              <a:solidFill>
                <a:srgbClr val="FFFFFF"/>
              </a:solidFill>
              <a:effectLst>
                <a:outerShdw blurRad="38100" dist="38100" dir="2700000" algn="tl">
                  <a:srgbClr val="C0C0C0"/>
                </a:outerShdw>
              </a:effectLst>
              <a:ea typeface="宋体" panose="02010600030101010101" pitchFamily="2" charset="-122"/>
            </a:endParaRPr>
          </a:p>
        </p:txBody>
      </p:sp>
      <p:sp>
        <p:nvSpPr>
          <p:cNvPr id="4" name="TextBox 3"/>
          <p:cNvSpPr txBox="1">
            <a:spLocks noChangeArrowheads="1"/>
          </p:cNvSpPr>
          <p:nvPr/>
        </p:nvSpPr>
        <p:spPr bwMode="auto">
          <a:xfrm>
            <a:off x="1125466" y="1640414"/>
            <a:ext cx="1870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smtClean="0">
                <a:solidFill>
                  <a:srgbClr val="FF0000"/>
                </a:solidFill>
                <a:latin typeface="微软雅黑" panose="020B0503020204020204" charset="-122"/>
                <a:ea typeface="微软雅黑" panose="020B0503020204020204" charset="-122"/>
                <a:cs typeface="Arial" panose="020B0604020202020204" pitchFamily="34" charset="0"/>
              </a:rPr>
              <a:t>节日礼金</a:t>
            </a:r>
            <a:r>
              <a:rPr lang="en-US" altLang="zh-CN" sz="1800" dirty="0" smtClean="0">
                <a:solidFill>
                  <a:srgbClr val="FF0000"/>
                </a:solidFill>
                <a:latin typeface="微软雅黑" panose="020B0503020204020204" charset="-122"/>
                <a:ea typeface="微软雅黑" panose="020B0503020204020204" charset="-122"/>
                <a:cs typeface="Arial" panose="020B0604020202020204" pitchFamily="34" charset="0"/>
              </a:rPr>
              <a:t>/</a:t>
            </a:r>
            <a:r>
              <a:rPr lang="zh-CN" altLang="en-US" sz="1800" dirty="0" smtClean="0">
                <a:solidFill>
                  <a:srgbClr val="FF0000"/>
                </a:solidFill>
                <a:latin typeface="微软雅黑" panose="020B0503020204020204" charset="-122"/>
                <a:ea typeface="微软雅黑" panose="020B0503020204020204" charset="-122"/>
                <a:cs typeface="Arial" panose="020B0604020202020204" pitchFamily="34" charset="0"/>
              </a:rPr>
              <a:t>礼物</a:t>
            </a:r>
            <a:endParaRPr lang="zh-CN" altLang="en-US" sz="1800" dirty="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9" name="TextBox 8"/>
          <p:cNvSpPr txBox="1">
            <a:spLocks noChangeArrowheads="1"/>
          </p:cNvSpPr>
          <p:nvPr/>
        </p:nvSpPr>
        <p:spPr bwMode="auto">
          <a:xfrm>
            <a:off x="1125466" y="2440001"/>
            <a:ext cx="1830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589F26"/>
                </a:solidFill>
                <a:latin typeface="微软雅黑" panose="020B0503020204020204" charset="-122"/>
                <a:ea typeface="微软雅黑" panose="020B0503020204020204" charset="-122"/>
                <a:cs typeface="Arial" panose="020B0604020202020204" pitchFamily="34" charset="0"/>
              </a:rPr>
              <a:t>致胜之道明星奖</a:t>
            </a:r>
            <a:endParaRPr lang="zh-CN" altLang="en-US" sz="1800" dirty="0">
              <a:solidFill>
                <a:srgbClr val="589F26"/>
              </a:solidFill>
              <a:latin typeface="微软雅黑" panose="020B0503020204020204" charset="-122"/>
              <a:ea typeface="微软雅黑" panose="020B0503020204020204" charset="-122"/>
              <a:cs typeface="Arial" panose="020B0604020202020204" pitchFamily="34" charset="0"/>
            </a:endParaRPr>
          </a:p>
        </p:txBody>
      </p:sp>
      <p:sp>
        <p:nvSpPr>
          <p:cNvPr id="10" name="TextBox 9"/>
          <p:cNvSpPr txBox="1">
            <a:spLocks noChangeArrowheads="1"/>
          </p:cNvSpPr>
          <p:nvPr/>
        </p:nvSpPr>
        <p:spPr bwMode="auto">
          <a:xfrm>
            <a:off x="1115325" y="3203684"/>
            <a:ext cx="1808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AD6800"/>
                </a:solidFill>
                <a:latin typeface="微软雅黑" panose="020B0503020204020204" charset="-122"/>
                <a:ea typeface="微软雅黑" panose="020B0503020204020204" charset="-122"/>
                <a:cs typeface="Arial" panose="020B0604020202020204" pitchFamily="34" charset="0"/>
              </a:rPr>
              <a:t>始终真实明星奖</a:t>
            </a:r>
            <a:endParaRPr lang="zh-CN" altLang="en-US" sz="1800" dirty="0">
              <a:solidFill>
                <a:srgbClr val="AD6800"/>
              </a:solidFill>
              <a:latin typeface="微软雅黑" panose="020B0503020204020204" charset="-122"/>
              <a:ea typeface="微软雅黑" panose="020B0503020204020204" charset="-122"/>
              <a:cs typeface="Arial" panose="020B0604020202020204" pitchFamily="34" charset="0"/>
            </a:endParaRPr>
          </a:p>
        </p:txBody>
      </p:sp>
      <p:sp>
        <p:nvSpPr>
          <p:cNvPr id="11" name="TextBox 10"/>
          <p:cNvSpPr txBox="1">
            <a:spLocks noChangeArrowheads="1"/>
          </p:cNvSpPr>
          <p:nvPr/>
        </p:nvSpPr>
        <p:spPr bwMode="auto">
          <a:xfrm>
            <a:off x="1202969" y="3923764"/>
            <a:ext cx="185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FF0000"/>
                </a:solidFill>
                <a:latin typeface="微软雅黑" panose="020B0503020204020204" charset="-122"/>
                <a:ea typeface="微软雅黑" panose="020B0503020204020204" charset="-122"/>
                <a:cs typeface="Arial" panose="020B0604020202020204" pitchFamily="34" charset="0"/>
              </a:rPr>
              <a:t>客人点名表扬奖</a:t>
            </a:r>
            <a:endParaRPr lang="zh-CN" altLang="en-US" sz="1800" dirty="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13" name="TextBox 12"/>
          <p:cNvSpPr txBox="1">
            <a:spLocks noChangeArrowheads="1"/>
          </p:cNvSpPr>
          <p:nvPr/>
        </p:nvSpPr>
        <p:spPr bwMode="auto">
          <a:xfrm>
            <a:off x="6180162" y="3851756"/>
            <a:ext cx="1200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FF0000"/>
                </a:solidFill>
                <a:latin typeface="微软雅黑" panose="020B0503020204020204" charset="-122"/>
                <a:ea typeface="微软雅黑" panose="020B0503020204020204" charset="-122"/>
                <a:cs typeface="Arial" panose="020B0604020202020204" pitchFamily="34" charset="0"/>
              </a:rPr>
              <a:t>满房奖励</a:t>
            </a:r>
            <a:endParaRPr lang="zh-CN" altLang="en-US" sz="1800" dirty="0">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20" name="TextBox 19"/>
          <p:cNvSpPr txBox="1">
            <a:spLocks noChangeArrowheads="1"/>
          </p:cNvSpPr>
          <p:nvPr/>
        </p:nvSpPr>
        <p:spPr bwMode="auto">
          <a:xfrm>
            <a:off x="6130878" y="2425173"/>
            <a:ext cx="1639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00B050"/>
                </a:solidFill>
                <a:latin typeface="微软雅黑" panose="020B0503020204020204" charset="-122"/>
                <a:ea typeface="微软雅黑" panose="020B0503020204020204" charset="-122"/>
                <a:cs typeface="Arial" panose="020B0604020202020204" pitchFamily="34" charset="0"/>
              </a:rPr>
              <a:t>员工推荐奖励</a:t>
            </a:r>
            <a:endParaRPr lang="zh-CN" altLang="en-US" sz="1800" dirty="0">
              <a:solidFill>
                <a:srgbClr val="00B050"/>
              </a:solidFill>
              <a:latin typeface="微软雅黑" panose="020B0503020204020204" charset="-122"/>
              <a:ea typeface="微软雅黑" panose="020B0503020204020204" charset="-122"/>
              <a:cs typeface="Arial" panose="020B0604020202020204" pitchFamily="34" charset="0"/>
            </a:endParaRPr>
          </a:p>
        </p:txBody>
      </p:sp>
      <p:sp>
        <p:nvSpPr>
          <p:cNvPr id="2" name="TextBox 1"/>
          <p:cNvSpPr txBox="1">
            <a:spLocks noChangeArrowheads="1"/>
          </p:cNvSpPr>
          <p:nvPr/>
        </p:nvSpPr>
        <p:spPr bwMode="auto">
          <a:xfrm>
            <a:off x="6154529" y="3147887"/>
            <a:ext cx="1585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eaLnBrk="1" hangingPunct="1">
              <a:spcBef>
                <a:spcPct val="0"/>
              </a:spcBef>
              <a:buClrTx/>
              <a:buFontTx/>
              <a:buNone/>
            </a:pPr>
            <a:r>
              <a:rPr lang="zh-CN" altLang="en-US" sz="1800" dirty="0">
                <a:solidFill>
                  <a:srgbClr val="7030A0"/>
                </a:solidFill>
                <a:latin typeface="微软雅黑" panose="020B0503020204020204" charset="-122"/>
                <a:ea typeface="微软雅黑" panose="020B0503020204020204" charset="-122"/>
                <a:cs typeface="Arial" panose="020B0604020202020204" pitchFamily="34" charset="0"/>
              </a:rPr>
              <a:t>季度奖励金</a:t>
            </a:r>
            <a:endParaRPr lang="zh-CN" altLang="en-US" sz="1800" dirty="0">
              <a:solidFill>
                <a:srgbClr val="7030A0"/>
              </a:solidFill>
              <a:latin typeface="微软雅黑" panose="020B0503020204020204" charset="-122"/>
              <a:ea typeface="微软雅黑" panose="020B0503020204020204" charset="-122"/>
              <a:cs typeface="Arial" panose="020B0604020202020204" pitchFamily="34" charset="0"/>
            </a:endParaRPr>
          </a:p>
        </p:txBody>
      </p:sp>
      <p:sp>
        <p:nvSpPr>
          <p:cNvPr id="5" name="TextBox 4"/>
          <p:cNvSpPr txBox="1">
            <a:spLocks noChangeArrowheads="1"/>
          </p:cNvSpPr>
          <p:nvPr/>
        </p:nvSpPr>
        <p:spPr bwMode="auto">
          <a:xfrm>
            <a:off x="3368126" y="1594247"/>
            <a:ext cx="2233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algn="ctr" eaLnBrk="1" hangingPunct="1">
              <a:spcBef>
                <a:spcPct val="0"/>
              </a:spcBef>
              <a:buClrTx/>
              <a:buFontTx/>
              <a:buNone/>
            </a:pPr>
            <a:r>
              <a:rPr lang="zh-CN" altLang="en-US" sz="2400" dirty="0">
                <a:solidFill>
                  <a:srgbClr val="589F26"/>
                </a:solidFill>
                <a:latin typeface="微软雅黑" panose="020B0503020204020204" charset="-122"/>
                <a:ea typeface="微软雅黑" panose="020B0503020204020204" charset="-122"/>
                <a:cs typeface="Arial" panose="020B0604020202020204" pitchFamily="34" charset="0"/>
              </a:rPr>
              <a:t>免费员工餐</a:t>
            </a:r>
            <a:endParaRPr lang="zh-CN" altLang="en-US" sz="2400" dirty="0">
              <a:solidFill>
                <a:srgbClr val="589F26"/>
              </a:solidFill>
              <a:latin typeface="微软雅黑" panose="020B0503020204020204" charset="-122"/>
              <a:ea typeface="微软雅黑" panose="020B0503020204020204" charset="-122"/>
              <a:cs typeface="Arial" panose="020B0604020202020204" pitchFamily="34" charset="0"/>
            </a:endParaRPr>
          </a:p>
        </p:txBody>
      </p:sp>
      <p:sp>
        <p:nvSpPr>
          <p:cNvPr id="27659" name="TextBox 2"/>
          <p:cNvSpPr txBox="1">
            <a:spLocks noChangeArrowheads="1"/>
          </p:cNvSpPr>
          <p:nvPr/>
        </p:nvSpPr>
        <p:spPr bwMode="auto">
          <a:xfrm>
            <a:off x="3758095" y="3708321"/>
            <a:ext cx="1571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Myriad Pro" pitchFamily="34" charset="0"/>
              </a:defRPr>
            </a:lvl1pPr>
            <a:lvl2pPr marL="742950" indent="-285750">
              <a:defRPr sz="1400">
                <a:solidFill>
                  <a:schemeClr val="tx1"/>
                </a:solidFill>
                <a:latin typeface="Myriad Pro" pitchFamily="34" charset="0"/>
              </a:defRPr>
            </a:lvl2pPr>
            <a:lvl3pPr marL="1143000" indent="-228600">
              <a:defRPr sz="1400">
                <a:solidFill>
                  <a:schemeClr val="tx1"/>
                </a:solidFill>
                <a:latin typeface="Myriad Pro" pitchFamily="34" charset="0"/>
              </a:defRPr>
            </a:lvl3pPr>
            <a:lvl4pPr marL="1600200" indent="-228600">
              <a:defRPr sz="1400">
                <a:solidFill>
                  <a:schemeClr val="tx1"/>
                </a:solidFill>
                <a:latin typeface="Myriad Pro" pitchFamily="34" charset="0"/>
              </a:defRPr>
            </a:lvl4pPr>
            <a:lvl5pPr marL="2057400" indent="-228600">
              <a:defRPr sz="1400">
                <a:solidFill>
                  <a:schemeClr val="tx1"/>
                </a:solidFill>
                <a:latin typeface="Myriad Pro" pitchFamily="34" charset="0"/>
              </a:defRPr>
            </a:lvl5pPr>
            <a:lvl6pPr marL="2514600" indent="-228600" algn="ctr" eaLnBrk="0" fontAlgn="base" hangingPunct="0">
              <a:spcBef>
                <a:spcPct val="0"/>
              </a:spcBef>
              <a:spcAft>
                <a:spcPct val="0"/>
              </a:spcAft>
              <a:buFont typeface="Arial" panose="020B0604020202020204" pitchFamily="34" charset="0"/>
              <a:defRPr sz="1400">
                <a:solidFill>
                  <a:schemeClr val="tx1"/>
                </a:solidFill>
                <a:latin typeface="Myriad Pro" pitchFamily="34" charset="0"/>
              </a:defRPr>
            </a:lvl6pPr>
            <a:lvl7pPr marL="2971800" indent="-228600" algn="ctr" eaLnBrk="0" fontAlgn="base" hangingPunct="0">
              <a:spcBef>
                <a:spcPct val="0"/>
              </a:spcBef>
              <a:spcAft>
                <a:spcPct val="0"/>
              </a:spcAft>
              <a:buFont typeface="Arial" panose="020B0604020202020204" pitchFamily="34" charset="0"/>
              <a:defRPr sz="1400">
                <a:solidFill>
                  <a:schemeClr val="tx1"/>
                </a:solidFill>
                <a:latin typeface="Myriad Pro" pitchFamily="34" charset="0"/>
              </a:defRPr>
            </a:lvl7pPr>
            <a:lvl8pPr marL="3429000" indent="-228600" algn="ctr" eaLnBrk="0" fontAlgn="base" hangingPunct="0">
              <a:spcBef>
                <a:spcPct val="0"/>
              </a:spcBef>
              <a:spcAft>
                <a:spcPct val="0"/>
              </a:spcAft>
              <a:buFont typeface="Arial" panose="020B0604020202020204" pitchFamily="34" charset="0"/>
              <a:defRPr sz="1400">
                <a:solidFill>
                  <a:schemeClr val="tx1"/>
                </a:solidFill>
                <a:latin typeface="Myriad Pro" pitchFamily="34" charset="0"/>
              </a:defRPr>
            </a:lvl8pPr>
            <a:lvl9pPr marL="3886200" indent="-228600" algn="ctr" eaLnBrk="0" fontAlgn="base" hangingPunct="0">
              <a:spcBef>
                <a:spcPct val="0"/>
              </a:spcBef>
              <a:spcAft>
                <a:spcPct val="0"/>
              </a:spcAft>
              <a:buFont typeface="Arial" panose="020B0604020202020204" pitchFamily="34" charset="0"/>
              <a:defRPr sz="1400">
                <a:solidFill>
                  <a:schemeClr val="tx1"/>
                </a:solidFill>
                <a:latin typeface="Myriad Pro" pitchFamily="34" charset="0"/>
              </a:defRPr>
            </a:lvl9pPr>
          </a:lstStyle>
          <a:p>
            <a:r>
              <a:rPr lang="zh-CN" altLang="en-US" sz="3200" b="1" dirty="0">
                <a:solidFill>
                  <a:srgbClr val="7030A0"/>
                </a:solidFill>
                <a:latin typeface="宋体" panose="02010600030101010101" pitchFamily="2" charset="-122"/>
                <a:ea typeface="宋体" panose="02010600030101010101" pitchFamily="2" charset="-122"/>
              </a:rPr>
              <a:t>年终奖</a:t>
            </a:r>
            <a:endParaRPr lang="zh-CN" altLang="en-US" sz="3200" b="1" dirty="0">
              <a:solidFill>
                <a:srgbClr val="7030A0"/>
              </a:solidFill>
              <a:latin typeface="宋体" panose="02010600030101010101" pitchFamily="2" charset="-122"/>
              <a:ea typeface="宋体" panose="02010600030101010101" pitchFamily="2" charset="-122"/>
            </a:endParaRPr>
          </a:p>
        </p:txBody>
      </p:sp>
      <p:sp>
        <p:nvSpPr>
          <p:cNvPr id="12" name="TextBox 11"/>
          <p:cNvSpPr txBox="1">
            <a:spLocks noChangeArrowheads="1"/>
          </p:cNvSpPr>
          <p:nvPr/>
        </p:nvSpPr>
        <p:spPr bwMode="auto">
          <a:xfrm>
            <a:off x="3617602" y="2440001"/>
            <a:ext cx="1852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65000"/>
              </a:spcBef>
              <a:buClr>
                <a:schemeClr val="accent2"/>
              </a:buClr>
              <a:buFont typeface="Myriad Pro" pitchFamily="34" charset="0"/>
              <a:defRPr b="1">
                <a:solidFill>
                  <a:schemeClr val="tx1"/>
                </a:solidFill>
                <a:latin typeface="Myriad Pro" pitchFamily="34" charset="0"/>
                <a:ea typeface="MS PGothic" panose="020B0600070205080204" pitchFamily="34" charset="-128"/>
              </a:defRPr>
            </a:lvl1pPr>
            <a:lvl2pPr marL="742950" indent="-285750" algn="l">
              <a:spcBef>
                <a:spcPct val="65000"/>
              </a:spcBef>
              <a:buClr>
                <a:schemeClr val="bg2"/>
              </a:buClr>
              <a:buFont typeface="Wingdings" panose="05000000000000000000" pitchFamily="2" charset="2"/>
              <a:buChar char="§"/>
              <a:defRPr sz="1600">
                <a:solidFill>
                  <a:schemeClr val="tx1"/>
                </a:solidFill>
                <a:latin typeface="Myriad Pro" pitchFamily="34" charset="0"/>
                <a:ea typeface="MS PGothic" panose="020B0600070205080204" pitchFamily="34" charset="-128"/>
              </a:defRPr>
            </a:lvl2pPr>
            <a:lvl3pPr marL="1143000" indent="-228600" algn="l">
              <a:spcBef>
                <a:spcPct val="65000"/>
              </a:spcBef>
              <a:buClr>
                <a:schemeClr val="bg2"/>
              </a:buClr>
              <a:buFont typeface="Myriad Pro" pitchFamily="34" charset="0"/>
              <a:buChar char="–"/>
              <a:defRPr sz="1400">
                <a:solidFill>
                  <a:schemeClr val="tx1"/>
                </a:solidFill>
                <a:latin typeface="Myriad Pro" pitchFamily="34" charset="0"/>
                <a:ea typeface="MS PGothic" panose="020B0600070205080204" pitchFamily="34" charset="-128"/>
              </a:defRPr>
            </a:lvl3pPr>
            <a:lvl4pPr marL="1600200" indent="-228600" algn="l">
              <a:spcBef>
                <a:spcPct val="65000"/>
              </a:spcBef>
              <a:buClr>
                <a:schemeClr val="bg2"/>
              </a:buClr>
              <a:buFont typeface="Wingdings" panose="05000000000000000000" pitchFamily="2" charset="2"/>
              <a:buChar char="§"/>
              <a:defRPr sz="1300">
                <a:solidFill>
                  <a:schemeClr val="tx1"/>
                </a:solidFill>
                <a:latin typeface="Myriad Pro" pitchFamily="34" charset="0"/>
                <a:ea typeface="MS PGothic" panose="020B0600070205080204" pitchFamily="34" charset="-128"/>
              </a:defRPr>
            </a:lvl4pPr>
            <a:lvl5pPr marL="2057400" indent="-228600" algn="l">
              <a:spcBef>
                <a:spcPct val="65000"/>
              </a:spcBef>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MS PGothic" panose="020B0600070205080204" pitchFamily="34" charset="-128"/>
              </a:defRPr>
            </a:lvl9pPr>
          </a:lstStyle>
          <a:p>
            <a:pPr algn="ctr">
              <a:spcBef>
                <a:spcPct val="0"/>
              </a:spcBef>
              <a:buClrTx/>
            </a:pPr>
            <a:r>
              <a:rPr lang="zh-CN" altLang="en-US" sz="3200" dirty="0">
                <a:solidFill>
                  <a:srgbClr val="FF0000"/>
                </a:solidFill>
              </a:rPr>
              <a:t>最美员工宿舍</a:t>
            </a:r>
            <a:endParaRPr lang="zh-CN" altLang="en-US" sz="3200" dirty="0">
              <a:solidFill>
                <a:srgbClr val="FF0000"/>
              </a:solidFill>
            </a:endParaRPr>
          </a:p>
        </p:txBody>
      </p:sp>
      <p:sp>
        <p:nvSpPr>
          <p:cNvPr id="7" name="TextBox 6"/>
          <p:cNvSpPr txBox="1"/>
          <p:nvPr/>
        </p:nvSpPr>
        <p:spPr>
          <a:xfrm>
            <a:off x="6130878" y="1604868"/>
            <a:ext cx="1215279" cy="369332"/>
          </a:xfrm>
          <a:prstGeom prst="rect">
            <a:avLst/>
          </a:prstGeom>
          <a:noFill/>
        </p:spPr>
        <p:txBody>
          <a:bodyPr wrap="square" rtlCol="0">
            <a:spAutoFit/>
          </a:bodyPr>
          <a:lstStyle/>
          <a:p>
            <a:r>
              <a:rPr lang="zh-CN" altLang="en-US" b="1" dirty="0">
                <a:solidFill>
                  <a:schemeClr val="accent6">
                    <a:lumMod val="75000"/>
                  </a:schemeClr>
                </a:solidFill>
                <a:latin typeface="微软雅黑" panose="020B0503020204020204" charset="-122"/>
                <a:ea typeface="微软雅黑" panose="020B0503020204020204" charset="-122"/>
                <a:cs typeface="Arial" panose="020B0604020202020204" pitchFamily="34" charset="0"/>
              </a:rPr>
              <a:t>系统培训</a:t>
            </a:r>
            <a:endParaRPr lang="zh-CN" altLang="en-US" b="1" dirty="0">
              <a:solidFill>
                <a:schemeClr val="accent6">
                  <a:lumMod val="75000"/>
                </a:schemeClr>
              </a:solidFill>
              <a:latin typeface="微软雅黑" panose="020B0503020204020204" charset="-122"/>
              <a:ea typeface="微软雅黑" panose="020B0503020204020204" charset="-122"/>
              <a:cs typeface="Arial" panose="020B0604020202020204" pitchFamily="34" charset="0"/>
            </a:endParaRPr>
          </a:p>
        </p:txBody>
      </p:sp>
      <p:sp>
        <p:nvSpPr>
          <p:cNvPr id="8" name="TextBox 7"/>
          <p:cNvSpPr txBox="1"/>
          <p:nvPr/>
        </p:nvSpPr>
        <p:spPr>
          <a:xfrm>
            <a:off x="6171062" y="4532451"/>
            <a:ext cx="1569290" cy="400110"/>
          </a:xfrm>
          <a:prstGeom prst="rect">
            <a:avLst/>
          </a:prstGeom>
          <a:noFill/>
        </p:spPr>
        <p:txBody>
          <a:bodyPr wrap="square" rtlCol="0">
            <a:spAutoFit/>
          </a:bodyPr>
          <a:lstStyle/>
          <a:p>
            <a:r>
              <a:rPr lang="zh-CN" altLang="en-US" sz="2000" b="1" dirty="0" smtClean="0">
                <a:solidFill>
                  <a:srgbClr val="0070C0"/>
                </a:solidFill>
              </a:rPr>
              <a:t>生日礼品</a:t>
            </a:r>
            <a:endParaRPr lang="zh-CN" altLang="en-US" sz="2000" b="1" dirty="0">
              <a:solidFill>
                <a:srgbClr val="0070C0"/>
              </a:solidFill>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3" grpId="0"/>
      <p:bldP spid="20" grpId="0"/>
      <p:bldP spid="2" grpId="0"/>
      <p:bldP spid="5" grpId="0"/>
      <p:bldP spid="27659" grpId="0"/>
      <p:bldP spid="12"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最美员工宿舍（距离酒店仅步行三分钟）</a:t>
            </a:r>
            <a:endParaRPr lang="zh-CN" altLang="en-US" sz="1600" b="1" dirty="0">
              <a:effectLst>
                <a:outerShdw blurRad="38100" dist="38100" dir="2700000" algn="tl">
                  <a:srgbClr val="C0C0C0"/>
                </a:outerShdw>
              </a:effectLst>
              <a:ea typeface="宋体" panose="02010600030101010101" pitchFamily="2" charset="-122"/>
            </a:endParaRPr>
          </a:p>
        </p:txBody>
      </p:sp>
      <p:pic>
        <p:nvPicPr>
          <p:cNvPr id="10" name="Picture 2" descr="C:\Users\alanzhu\Desktop\新建文件夹 (3)\170200094657177361.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1560" y="3248058"/>
            <a:ext cx="1944216" cy="29047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alanzhu\Desktop\新建文件夹 (3)\4709887712231605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6523" y="3248058"/>
            <a:ext cx="2087485" cy="29268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4032448" cy="223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2108133"/>
            <a:ext cx="4234413" cy="362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726323" y="1052736"/>
            <a:ext cx="3791423" cy="954107"/>
          </a:xfrm>
          <a:prstGeom prst="rect">
            <a:avLst/>
          </a:prstGeom>
          <a:solidFill>
            <a:srgbClr val="00B050"/>
          </a:solidFill>
        </p:spPr>
        <p:txBody>
          <a:bodyPr wrap="none" lIns="91440" tIns="45720" rIns="91440" bIns="45720">
            <a:spAutoFit/>
          </a:bodyPr>
          <a:lstStyle/>
          <a:p>
            <a:pPr algn="ctr"/>
            <a:r>
              <a:rPr lang="zh-CN" altLang="en-US" sz="2800" b="1" dirty="0">
                <a:solidFill>
                  <a:schemeClr val="accent3"/>
                </a:solidFill>
                <a:effectLst>
                  <a:outerShdw blurRad="38100" dist="38100" dir="2700000" algn="tl">
                    <a:srgbClr val="C0C0C0"/>
                  </a:outerShdw>
                </a:effectLst>
                <a:ea typeface="宋体" panose="02010600030101010101" pitchFamily="2" charset="-122"/>
              </a:rPr>
              <a:t>酒店式公寓</a:t>
            </a:r>
            <a:endParaRPr lang="en-US" altLang="zh-CN" sz="2800" b="1" dirty="0">
              <a:solidFill>
                <a:schemeClr val="accent3"/>
              </a:solidFill>
              <a:effectLst>
                <a:outerShdw blurRad="38100" dist="38100" dir="2700000" algn="tl">
                  <a:srgbClr val="C0C0C0"/>
                </a:outerShdw>
              </a:effectLst>
              <a:ea typeface="宋体" panose="02010600030101010101" pitchFamily="2" charset="-122"/>
            </a:endParaRPr>
          </a:p>
          <a:p>
            <a:pPr algn="ctr"/>
            <a:r>
              <a:rPr lang="zh-CN" altLang="en-US" sz="2800" b="1" dirty="0">
                <a:solidFill>
                  <a:schemeClr val="accent3"/>
                </a:solidFill>
                <a:effectLst>
                  <a:outerShdw blurRad="38100" dist="38100" dir="2700000" algn="tl">
                    <a:srgbClr val="C0C0C0"/>
                  </a:outerShdw>
                </a:effectLst>
                <a:ea typeface="宋体" panose="02010600030101010101" pitchFamily="2" charset="-122"/>
              </a:rPr>
              <a:t>距离酒店仅步行三分钟</a:t>
            </a:r>
            <a:endParaRPr lang="zh-CN" altLang="en-US" sz="2800" b="1" cap="none" spc="0" dirty="0">
              <a:ln w="1905"/>
              <a:solidFill>
                <a:schemeClr val="accent3"/>
              </a:solidFill>
              <a:effectLst>
                <a:innerShdw blurRad="69850" dist="43180" dir="5400000">
                  <a:srgbClr val="000000">
                    <a:alpha val="65000"/>
                  </a:srgbClr>
                </a:inn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最美员工宿舍（距离酒店仅步行三分钟）</a:t>
            </a:r>
            <a:endParaRPr lang="zh-CN" altLang="en-US" b="1" dirty="0">
              <a:effectLst>
                <a:outerShdw blurRad="38100" dist="38100" dir="2700000" algn="tl">
                  <a:srgbClr val="C0C0C0"/>
                </a:outerShdw>
              </a:effectLst>
              <a:ea typeface="宋体" panose="02010600030101010101" pitchFamily="2" charset="-122"/>
            </a:endParaRPr>
          </a:p>
        </p:txBody>
      </p:sp>
      <p:pic>
        <p:nvPicPr>
          <p:cNvPr id="8" name="Picture 2" descr="C:\Users\alanzhu\Desktop\新建文件夹 (3)\33450221490592895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1561" y="1052736"/>
            <a:ext cx="3600399" cy="26012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lanzhu\Desktop\新建文件夹 (3)\4278141838531475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2485" y="1556792"/>
            <a:ext cx="4475979"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lanzhu\Desktop\新建文件夹 (3)\1440361811930603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645024"/>
            <a:ext cx="3600400" cy="2520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fltVal val="0"/>
                                          </p:val>
                                        </p:tav>
                                        <p:tav tm="100000">
                                          <p:val>
                                            <p:strVal val="#ppt_w"/>
                                          </p:val>
                                        </p:tav>
                                      </p:tavLst>
                                    </p:anim>
                                    <p:anim calcmode="lin" valueType="num">
                                      <p:cBhvr>
                                        <p:cTn id="12" dur="1000" fill="hold"/>
                                        <p:tgtEl>
                                          <p:spTgt spid="15"/>
                                        </p:tgtEl>
                                        <p:attrNameLst>
                                          <p:attrName>ppt_h</p:attrName>
                                        </p:attrNameLst>
                                      </p:cBhvr>
                                      <p:tavLst>
                                        <p:tav tm="0">
                                          <p:val>
                                            <p:fltVal val="0"/>
                                          </p:val>
                                        </p:tav>
                                        <p:tav tm="100000">
                                          <p:val>
                                            <p:strVal val="#ppt_h"/>
                                          </p:val>
                                        </p:tav>
                                      </p:tavLst>
                                    </p:anim>
                                    <p:anim calcmode="lin" valueType="num">
                                      <p:cBhvr>
                                        <p:cTn id="13" dur="1000" fill="hold"/>
                                        <p:tgtEl>
                                          <p:spTgt spid="15"/>
                                        </p:tgtEl>
                                        <p:attrNameLst>
                                          <p:attrName>style.rotation</p:attrName>
                                        </p:attrNameLst>
                                      </p:cBhvr>
                                      <p:tavLst>
                                        <p:tav tm="0">
                                          <p:val>
                                            <p:fltVal val="90"/>
                                          </p:val>
                                        </p:tav>
                                        <p:tav tm="100000">
                                          <p:val>
                                            <p:fltVal val="0"/>
                                          </p:val>
                                        </p:tav>
                                      </p:tavLst>
                                    </p:anim>
                                    <p:animEffect transition="in" filter="fade">
                                      <p:cBhvr>
                                        <p:cTn id="14" dur="1000"/>
                                        <p:tgtEl>
                                          <p:spTgt spid="15"/>
                                        </p:tgtEl>
                                      </p:cBhvr>
                                    </p:animEffect>
                                  </p:childTnLst>
                                </p:cTn>
                              </p:par>
                            </p:childTnLst>
                          </p:cTn>
                        </p:par>
                        <p:par>
                          <p:cTn id="15" fill="hold">
                            <p:stCondLst>
                              <p:cond delay="3000"/>
                            </p:stCondLst>
                            <p:childTnLst>
                              <p:par>
                                <p:cTn id="16" presetID="21"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95288" y="116632"/>
            <a:ext cx="8351837"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2400" b="1" dirty="0" smtClean="0">
                <a:effectLst>
                  <a:outerShdw blurRad="38100" dist="38100" dir="2700000" algn="tl">
                    <a:srgbClr val="C0C0C0"/>
                  </a:outerShdw>
                </a:effectLst>
                <a:ea typeface="宋体" panose="02010600030101010101" pitchFamily="2" charset="-122"/>
              </a:rPr>
              <a:t>舒适整洁的用餐环境及美味的员工餐</a:t>
            </a:r>
            <a:endParaRPr lang="zh-CN" altLang="en-US" b="1" dirty="0">
              <a:effectLst>
                <a:outerShdw blurRad="38100" dist="38100" dir="2700000" algn="tl">
                  <a:srgbClr val="C0C0C0"/>
                </a:outerShdw>
              </a:effectLst>
              <a:ea typeface="宋体" panose="02010600030101010101" pitchFamily="2" charset="-122"/>
            </a:endParaRPr>
          </a:p>
        </p:txBody>
      </p:sp>
      <p:pic>
        <p:nvPicPr>
          <p:cNvPr id="9" name="Picture 3" descr="C:\Users\alanzhu\Desktop\P51023-150733.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6703" y="1019452"/>
            <a:ext cx="3847378" cy="2498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lanzhu\Desktop\美食节\IMG_88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5387" y="1019452"/>
            <a:ext cx="3747752" cy="2498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694" y="3670327"/>
            <a:ext cx="3829443" cy="2376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descr="C:\Users\alanzhu\Desktop\美食节\IMG_8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799" y="3720597"/>
            <a:ext cx="3743340" cy="2346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10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p:nvPr/>
        </p:nvSpPr>
        <p:spPr>
          <a:xfrm>
            <a:off x="468313" y="476672"/>
            <a:ext cx="8316912" cy="574675"/>
          </a:xfrm>
          <a:prstGeom prst="rect">
            <a:avLst/>
          </a:prstGeom>
        </p:spPr>
        <p:txBody>
          <a:bodyPr/>
          <a:lstStyle>
            <a:lvl1pPr algn="l" rtl="0" eaLnBrk="0" fontAlgn="base" hangingPunct="0">
              <a:spcBef>
                <a:spcPct val="75000"/>
              </a:spcBef>
              <a:spcAft>
                <a:spcPct val="0"/>
              </a:spcAft>
              <a:defRPr sz="2000">
                <a:solidFill>
                  <a:schemeClr val="bg1"/>
                </a:solidFill>
                <a:latin typeface="+mj-lt"/>
                <a:ea typeface="+mj-ea"/>
                <a:cs typeface="+mj-cs"/>
              </a:defRPr>
            </a:lvl1pPr>
            <a:lvl2pPr algn="l" rtl="0" eaLnBrk="0" fontAlgn="base" hangingPunct="0">
              <a:spcBef>
                <a:spcPct val="75000"/>
              </a:spcBef>
              <a:spcAft>
                <a:spcPct val="0"/>
              </a:spcAft>
              <a:defRPr sz="2000">
                <a:solidFill>
                  <a:schemeClr val="bg1"/>
                </a:solidFill>
                <a:latin typeface="Myriad Pro" pitchFamily="34" charset="0"/>
              </a:defRPr>
            </a:lvl2pPr>
            <a:lvl3pPr algn="l" rtl="0" eaLnBrk="0" fontAlgn="base" hangingPunct="0">
              <a:spcBef>
                <a:spcPct val="75000"/>
              </a:spcBef>
              <a:spcAft>
                <a:spcPct val="0"/>
              </a:spcAft>
              <a:defRPr sz="2000">
                <a:solidFill>
                  <a:schemeClr val="bg1"/>
                </a:solidFill>
                <a:latin typeface="Myriad Pro" pitchFamily="34" charset="0"/>
              </a:defRPr>
            </a:lvl3pPr>
            <a:lvl4pPr algn="l" rtl="0" eaLnBrk="0" fontAlgn="base" hangingPunct="0">
              <a:spcBef>
                <a:spcPct val="75000"/>
              </a:spcBef>
              <a:spcAft>
                <a:spcPct val="0"/>
              </a:spcAft>
              <a:defRPr sz="2000">
                <a:solidFill>
                  <a:schemeClr val="bg1"/>
                </a:solidFill>
                <a:latin typeface="Myriad Pro" pitchFamily="34" charset="0"/>
              </a:defRPr>
            </a:lvl4pPr>
            <a:lvl5pPr algn="l" rtl="0" eaLnBrk="0" fontAlgn="base" hangingPunct="0">
              <a:spcBef>
                <a:spcPct val="75000"/>
              </a:spcBef>
              <a:spcAft>
                <a:spcPct val="0"/>
              </a:spcAft>
              <a:defRPr sz="2000">
                <a:solidFill>
                  <a:schemeClr val="bg1"/>
                </a:solidFill>
                <a:latin typeface="Myriad Pro" pitchFamily="34" charset="0"/>
              </a:defRPr>
            </a:lvl5pPr>
            <a:lvl6pPr marL="457200" algn="l" rtl="0" eaLnBrk="1" fontAlgn="base" hangingPunct="1">
              <a:spcBef>
                <a:spcPct val="75000"/>
              </a:spcBef>
              <a:spcAft>
                <a:spcPct val="0"/>
              </a:spcAft>
              <a:defRPr sz="2000">
                <a:solidFill>
                  <a:schemeClr val="bg1"/>
                </a:solidFill>
                <a:latin typeface="Myriad Pro" pitchFamily="34" charset="0"/>
              </a:defRPr>
            </a:lvl6pPr>
            <a:lvl7pPr marL="914400" algn="l" rtl="0" eaLnBrk="1" fontAlgn="base" hangingPunct="1">
              <a:spcBef>
                <a:spcPct val="75000"/>
              </a:spcBef>
              <a:spcAft>
                <a:spcPct val="0"/>
              </a:spcAft>
              <a:defRPr sz="2000">
                <a:solidFill>
                  <a:schemeClr val="bg1"/>
                </a:solidFill>
                <a:latin typeface="Myriad Pro" pitchFamily="34" charset="0"/>
              </a:defRPr>
            </a:lvl7pPr>
            <a:lvl8pPr marL="1371600" algn="l" rtl="0" eaLnBrk="1" fontAlgn="base" hangingPunct="1">
              <a:spcBef>
                <a:spcPct val="75000"/>
              </a:spcBef>
              <a:spcAft>
                <a:spcPct val="0"/>
              </a:spcAft>
              <a:defRPr sz="2000">
                <a:solidFill>
                  <a:schemeClr val="bg1"/>
                </a:solidFill>
                <a:latin typeface="Myriad Pro" pitchFamily="34" charset="0"/>
              </a:defRPr>
            </a:lvl8pPr>
            <a:lvl9pPr marL="1828800" algn="l" rtl="0" eaLnBrk="1" fontAlgn="base" hangingPunct="1">
              <a:spcBef>
                <a:spcPct val="75000"/>
              </a:spcBef>
              <a:spcAft>
                <a:spcPct val="0"/>
              </a:spcAft>
              <a:defRPr sz="2000">
                <a:solidFill>
                  <a:schemeClr val="bg1"/>
                </a:solidFill>
                <a:latin typeface="Myriad Pro" pitchFamily="34" charset="0"/>
              </a:defRPr>
            </a:lvl9pPr>
          </a:lstStyle>
          <a:p>
            <a:pPr eaLnBrk="1" hangingPunct="1">
              <a:lnSpc>
                <a:spcPts val="2000"/>
              </a:lnSpc>
              <a:spcBef>
                <a:spcPts val="400"/>
              </a:spcBef>
              <a:defRPr/>
            </a:pPr>
            <a:r>
              <a:rPr lang="zh-CN" altLang="en-US" sz="3200" b="1" dirty="0" smtClean="0">
                <a:solidFill>
                  <a:srgbClr val="FFFFFF"/>
                </a:solidFill>
                <a:latin typeface="Times New Roman" panose="02020603050405020304" pitchFamily="18" charset="0"/>
                <a:ea typeface="宋体" panose="02010600030101010101" pitchFamily="2" charset="-122"/>
              </a:rPr>
              <a:t>空缺岗位</a:t>
            </a:r>
            <a:endParaRPr lang="en-US" altLang="en-US" sz="3200" b="1" dirty="0" smtClean="0">
              <a:solidFill>
                <a:srgbClr val="FFFFFF"/>
              </a:solidFill>
              <a:effectLst>
                <a:outerShdw blurRad="38100" dist="38100" dir="2700000" algn="tl">
                  <a:srgbClr val="C0C0C0"/>
                </a:outerShdw>
              </a:effectLst>
              <a:ea typeface="宋体" panose="02010600030101010101" pitchFamily="2" charset="-122"/>
            </a:endParaRPr>
          </a:p>
        </p:txBody>
      </p:sp>
      <p:sp>
        <p:nvSpPr>
          <p:cNvPr id="4" name="TextBox 3"/>
          <p:cNvSpPr txBox="1"/>
          <p:nvPr/>
        </p:nvSpPr>
        <p:spPr>
          <a:xfrm>
            <a:off x="1110398" y="1308824"/>
            <a:ext cx="7596460" cy="3416320"/>
          </a:xfrm>
          <a:prstGeom prst="rect">
            <a:avLst/>
          </a:prstGeom>
          <a:noFill/>
        </p:spPr>
        <p:txBody>
          <a:bodyPr wrap="square" rtlCol="0">
            <a:spAutoFit/>
          </a:bodyPr>
          <a:lstStyle/>
          <a:p>
            <a:endParaRPr lang="en-US" altLang="zh-CN" sz="2000" b="1" dirty="0">
              <a:solidFill>
                <a:srgbClr val="4D4D4D"/>
              </a:solidFill>
            </a:endParaRPr>
          </a:p>
          <a:p>
            <a:endParaRPr lang="en-US" altLang="zh-CN" sz="2400" b="1" dirty="0" smtClean="0">
              <a:solidFill>
                <a:srgbClr val="4D4D4D"/>
              </a:solidFill>
            </a:endParaRPr>
          </a:p>
          <a:p>
            <a:r>
              <a:rPr lang="zh-CN" altLang="en-US" sz="3200" b="1" dirty="0" smtClean="0">
                <a:solidFill>
                  <a:srgbClr val="FF0000"/>
                </a:solidFill>
              </a:rPr>
              <a:t>行政</a:t>
            </a:r>
            <a:r>
              <a:rPr lang="zh-CN" altLang="en-US" sz="3200" b="1" dirty="0">
                <a:solidFill>
                  <a:srgbClr val="FF0000"/>
                </a:solidFill>
              </a:rPr>
              <a:t>文员</a:t>
            </a:r>
            <a:endParaRPr lang="en-US" altLang="zh-CN" sz="3200" b="1" dirty="0" smtClean="0">
              <a:solidFill>
                <a:srgbClr val="FF0000"/>
              </a:solidFill>
            </a:endParaRPr>
          </a:p>
          <a:p>
            <a:endParaRPr lang="en-US" altLang="zh-CN" sz="2400" b="1" dirty="0">
              <a:solidFill>
                <a:srgbClr val="4D4D4D"/>
              </a:solidFill>
            </a:endParaRPr>
          </a:p>
          <a:p>
            <a:r>
              <a:rPr lang="zh-CN" altLang="en-US" sz="3200" b="1" dirty="0" smtClean="0">
                <a:solidFill>
                  <a:srgbClr val="7030A0"/>
                </a:solidFill>
              </a:rPr>
              <a:t>前厅部：</a:t>
            </a:r>
            <a:endParaRPr lang="en-US" altLang="zh-CN" sz="3200" b="1" dirty="0" smtClean="0">
              <a:solidFill>
                <a:srgbClr val="7030A0"/>
              </a:solidFill>
            </a:endParaRPr>
          </a:p>
          <a:p>
            <a:r>
              <a:rPr lang="zh-CN" altLang="en-US" sz="3200" b="1" dirty="0" smtClean="0">
                <a:solidFill>
                  <a:srgbClr val="7030A0"/>
                </a:solidFill>
              </a:rPr>
              <a:t>宾客服务接待员          </a:t>
            </a:r>
            <a:endParaRPr lang="en-US" altLang="zh-CN" sz="3200" b="1" dirty="0" smtClean="0">
              <a:solidFill>
                <a:srgbClr val="7030A0"/>
              </a:solidFill>
            </a:endParaRPr>
          </a:p>
          <a:p>
            <a:r>
              <a:rPr lang="zh-CN" altLang="en-US" sz="3200" b="1" dirty="0">
                <a:solidFill>
                  <a:srgbClr val="7030A0"/>
                </a:solidFill>
              </a:rPr>
              <a:t>礼宾</a:t>
            </a:r>
            <a:r>
              <a:rPr lang="zh-CN" altLang="en-US" sz="3200" b="1" dirty="0" smtClean="0">
                <a:solidFill>
                  <a:srgbClr val="7030A0"/>
                </a:solidFill>
              </a:rPr>
              <a:t>员                         </a:t>
            </a:r>
            <a:endParaRPr lang="en-US" altLang="zh-CN" sz="3200" b="1" dirty="0" smtClean="0">
              <a:solidFill>
                <a:srgbClr val="7030A0"/>
              </a:solidFill>
            </a:endParaRPr>
          </a:p>
          <a:p>
            <a:endParaRPr lang="en-US" altLang="zh-CN" sz="2000" b="1" dirty="0">
              <a:solidFill>
                <a:srgbClr val="4D4D4D"/>
              </a:solidFill>
            </a:endParaRPr>
          </a:p>
        </p:txBody>
      </p:sp>
      <p:sp>
        <p:nvSpPr>
          <p:cNvPr id="3" name="TextBox 2"/>
          <p:cNvSpPr txBox="1"/>
          <p:nvPr/>
        </p:nvSpPr>
        <p:spPr>
          <a:xfrm>
            <a:off x="5004048" y="1916832"/>
            <a:ext cx="3474578" cy="3046988"/>
          </a:xfrm>
          <a:prstGeom prst="rect">
            <a:avLst/>
          </a:prstGeom>
          <a:noFill/>
        </p:spPr>
        <p:txBody>
          <a:bodyPr wrap="square" rtlCol="0">
            <a:spAutoFit/>
          </a:bodyPr>
          <a:lstStyle/>
          <a:p>
            <a:r>
              <a:rPr lang="zh-CN" altLang="en-US" sz="3200" b="1" dirty="0">
                <a:solidFill>
                  <a:srgbClr val="00B0F0"/>
                </a:solidFill>
              </a:rPr>
              <a:t>餐饮部：</a:t>
            </a:r>
            <a:endParaRPr lang="en-US" altLang="zh-CN" sz="3200" b="1" dirty="0">
              <a:solidFill>
                <a:srgbClr val="00B0F0"/>
              </a:solidFill>
            </a:endParaRPr>
          </a:p>
          <a:p>
            <a:r>
              <a:rPr lang="zh-CN" altLang="en-US" sz="3200" b="1" dirty="0">
                <a:solidFill>
                  <a:srgbClr val="00B0F0"/>
                </a:solidFill>
              </a:rPr>
              <a:t>中餐服务员                       </a:t>
            </a:r>
            <a:endParaRPr lang="en-US" altLang="zh-CN" sz="3200" b="1" dirty="0">
              <a:solidFill>
                <a:srgbClr val="00B0F0"/>
              </a:solidFill>
            </a:endParaRPr>
          </a:p>
          <a:p>
            <a:r>
              <a:rPr lang="zh-CN" altLang="en-US" sz="3200" b="1" dirty="0">
                <a:solidFill>
                  <a:srgbClr val="00B0F0"/>
                </a:solidFill>
              </a:rPr>
              <a:t>西餐服务员 </a:t>
            </a:r>
            <a:endParaRPr lang="en-US" altLang="zh-CN" sz="3200" b="1" dirty="0" smtClean="0">
              <a:solidFill>
                <a:srgbClr val="00B0F0"/>
              </a:solidFill>
            </a:endParaRPr>
          </a:p>
          <a:p>
            <a:r>
              <a:rPr lang="zh-CN" altLang="en-US" sz="3200" b="1" dirty="0" smtClean="0">
                <a:solidFill>
                  <a:srgbClr val="00B0F0"/>
                </a:solidFill>
              </a:rPr>
              <a:t>宴会厅服务员</a:t>
            </a:r>
            <a:endParaRPr lang="en-US" altLang="zh-CN" sz="3200" b="1" dirty="0" smtClean="0">
              <a:solidFill>
                <a:srgbClr val="00B0F0"/>
              </a:solidFill>
            </a:endParaRPr>
          </a:p>
          <a:p>
            <a:endParaRPr lang="en-US" altLang="zh-CN" sz="3200" b="1" dirty="0" smtClean="0">
              <a:solidFill>
                <a:srgbClr val="00B0F0"/>
              </a:solidFill>
            </a:endParaRPr>
          </a:p>
          <a:p>
            <a:r>
              <a:rPr lang="zh-CN" altLang="en-US" sz="3200" b="1" dirty="0" smtClean="0">
                <a:solidFill>
                  <a:schemeClr val="tx1">
                    <a:lumMod val="75000"/>
                  </a:schemeClr>
                </a:solidFill>
              </a:rPr>
              <a:t>                      </a:t>
            </a:r>
            <a:endParaRPr lang="en-US" altLang="zh-CN" sz="3200" b="1" dirty="0">
              <a:solidFill>
                <a:schemeClr val="tx1">
                  <a:lumMod val="75000"/>
                </a:schemeClr>
              </a:solidFill>
            </a:endParaRPr>
          </a:p>
        </p:txBody>
      </p:sp>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p:nvPr/>
        </p:nvSpPr>
        <p:spPr>
          <a:xfrm>
            <a:off x="372405" y="476671"/>
            <a:ext cx="8316912" cy="574675"/>
          </a:xfrm>
          <a:prstGeom prst="rect">
            <a:avLst/>
          </a:prstGeom>
        </p:spPr>
        <p:txBody>
          <a:bodyPr/>
          <a:lstStyle>
            <a:lvl1pPr algn="l" rtl="0" eaLnBrk="0" fontAlgn="base" hangingPunct="0">
              <a:spcBef>
                <a:spcPct val="75000"/>
              </a:spcBef>
              <a:spcAft>
                <a:spcPct val="0"/>
              </a:spcAft>
              <a:defRPr sz="2000">
                <a:solidFill>
                  <a:schemeClr val="bg1"/>
                </a:solidFill>
                <a:latin typeface="+mj-lt"/>
                <a:ea typeface="+mj-ea"/>
                <a:cs typeface="+mj-cs"/>
              </a:defRPr>
            </a:lvl1pPr>
            <a:lvl2pPr algn="l" rtl="0" eaLnBrk="0" fontAlgn="base" hangingPunct="0">
              <a:spcBef>
                <a:spcPct val="75000"/>
              </a:spcBef>
              <a:spcAft>
                <a:spcPct val="0"/>
              </a:spcAft>
              <a:defRPr sz="2000">
                <a:solidFill>
                  <a:schemeClr val="bg1"/>
                </a:solidFill>
                <a:latin typeface="Myriad Pro" pitchFamily="34" charset="0"/>
              </a:defRPr>
            </a:lvl2pPr>
            <a:lvl3pPr algn="l" rtl="0" eaLnBrk="0" fontAlgn="base" hangingPunct="0">
              <a:spcBef>
                <a:spcPct val="75000"/>
              </a:spcBef>
              <a:spcAft>
                <a:spcPct val="0"/>
              </a:spcAft>
              <a:defRPr sz="2000">
                <a:solidFill>
                  <a:schemeClr val="bg1"/>
                </a:solidFill>
                <a:latin typeface="Myriad Pro" pitchFamily="34" charset="0"/>
              </a:defRPr>
            </a:lvl3pPr>
            <a:lvl4pPr algn="l" rtl="0" eaLnBrk="0" fontAlgn="base" hangingPunct="0">
              <a:spcBef>
                <a:spcPct val="75000"/>
              </a:spcBef>
              <a:spcAft>
                <a:spcPct val="0"/>
              </a:spcAft>
              <a:defRPr sz="2000">
                <a:solidFill>
                  <a:schemeClr val="bg1"/>
                </a:solidFill>
                <a:latin typeface="Myriad Pro" pitchFamily="34" charset="0"/>
              </a:defRPr>
            </a:lvl4pPr>
            <a:lvl5pPr algn="l" rtl="0" eaLnBrk="0" fontAlgn="base" hangingPunct="0">
              <a:spcBef>
                <a:spcPct val="75000"/>
              </a:spcBef>
              <a:spcAft>
                <a:spcPct val="0"/>
              </a:spcAft>
              <a:defRPr sz="2000">
                <a:solidFill>
                  <a:schemeClr val="bg1"/>
                </a:solidFill>
                <a:latin typeface="Myriad Pro" pitchFamily="34" charset="0"/>
              </a:defRPr>
            </a:lvl5pPr>
            <a:lvl6pPr marL="457200" algn="l" rtl="0" eaLnBrk="1" fontAlgn="base" hangingPunct="1">
              <a:spcBef>
                <a:spcPct val="75000"/>
              </a:spcBef>
              <a:spcAft>
                <a:spcPct val="0"/>
              </a:spcAft>
              <a:defRPr sz="2000">
                <a:solidFill>
                  <a:schemeClr val="bg1"/>
                </a:solidFill>
                <a:latin typeface="Myriad Pro" pitchFamily="34" charset="0"/>
              </a:defRPr>
            </a:lvl6pPr>
            <a:lvl7pPr marL="914400" algn="l" rtl="0" eaLnBrk="1" fontAlgn="base" hangingPunct="1">
              <a:spcBef>
                <a:spcPct val="75000"/>
              </a:spcBef>
              <a:spcAft>
                <a:spcPct val="0"/>
              </a:spcAft>
              <a:defRPr sz="2000">
                <a:solidFill>
                  <a:schemeClr val="bg1"/>
                </a:solidFill>
                <a:latin typeface="Myriad Pro" pitchFamily="34" charset="0"/>
              </a:defRPr>
            </a:lvl7pPr>
            <a:lvl8pPr marL="1371600" algn="l" rtl="0" eaLnBrk="1" fontAlgn="base" hangingPunct="1">
              <a:spcBef>
                <a:spcPct val="75000"/>
              </a:spcBef>
              <a:spcAft>
                <a:spcPct val="0"/>
              </a:spcAft>
              <a:defRPr sz="2000">
                <a:solidFill>
                  <a:schemeClr val="bg1"/>
                </a:solidFill>
                <a:latin typeface="Myriad Pro" pitchFamily="34" charset="0"/>
              </a:defRPr>
            </a:lvl8pPr>
            <a:lvl9pPr marL="1828800" algn="l" rtl="0" eaLnBrk="1" fontAlgn="base" hangingPunct="1">
              <a:spcBef>
                <a:spcPct val="75000"/>
              </a:spcBef>
              <a:spcAft>
                <a:spcPct val="0"/>
              </a:spcAft>
              <a:defRPr sz="2000">
                <a:solidFill>
                  <a:schemeClr val="bg1"/>
                </a:solidFill>
                <a:latin typeface="Myriad Pro" pitchFamily="34" charset="0"/>
              </a:defRPr>
            </a:lvl9pPr>
          </a:lstStyle>
          <a:p>
            <a:pPr eaLnBrk="1" hangingPunct="1">
              <a:lnSpc>
                <a:spcPts val="2000"/>
              </a:lnSpc>
              <a:spcBef>
                <a:spcPts val="400"/>
              </a:spcBef>
              <a:defRPr/>
            </a:pPr>
            <a:endParaRPr lang="en-US" altLang="en-US" sz="3200" b="1" dirty="0" smtClean="0">
              <a:solidFill>
                <a:srgbClr val="FFFFFF"/>
              </a:solidFill>
              <a:effectLst>
                <a:outerShdw blurRad="38100" dist="38100" dir="2700000" algn="tl">
                  <a:srgbClr val="C0C0C0"/>
                </a:outerShdw>
              </a:effectLst>
              <a:ea typeface="宋体" panose="02010600030101010101" pitchFamily="2"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7544" y="4581128"/>
            <a:ext cx="1872208" cy="1952153"/>
          </a:xfrm>
          <a:prstGeom prst="rect">
            <a:avLst/>
          </a:prstGeom>
        </p:spPr>
      </p:pic>
      <p:sp>
        <p:nvSpPr>
          <p:cNvPr id="8" name="TextBox 7"/>
          <p:cNvSpPr txBox="1"/>
          <p:nvPr/>
        </p:nvSpPr>
        <p:spPr>
          <a:xfrm>
            <a:off x="899592" y="1974676"/>
            <a:ext cx="7632848" cy="2246769"/>
          </a:xfrm>
          <a:prstGeom prst="rect">
            <a:avLst/>
          </a:prstGeom>
          <a:noFill/>
        </p:spPr>
        <p:txBody>
          <a:bodyPr wrap="square" rtlCol="0">
            <a:spAutoFit/>
          </a:bodyPr>
          <a:lstStyle/>
          <a:p>
            <a:r>
              <a:rPr lang="zh-CN" altLang="en-US" sz="2800" dirty="0" smtClean="0">
                <a:solidFill>
                  <a:srgbClr val="BE129D"/>
                </a:solidFill>
                <a:latin typeface="Arial Unicode MS" panose="020B0604020202020204" charset="-122"/>
                <a:ea typeface="Arial Unicode MS" panose="020B0604020202020204" charset="-122"/>
                <a:cs typeface="Arial Unicode MS" panose="020B0604020202020204" charset="-122"/>
              </a:rPr>
              <a:t>各位亲们：</a:t>
            </a:r>
            <a:endParaRPr lang="en-US" altLang="zh-CN" sz="2800" dirty="0" smtClean="0">
              <a:solidFill>
                <a:srgbClr val="BE129D"/>
              </a:solidFill>
              <a:latin typeface="Arial Unicode MS" panose="020B0604020202020204" charset="-122"/>
              <a:ea typeface="Arial Unicode MS" panose="020B0604020202020204" charset="-122"/>
              <a:cs typeface="Arial Unicode MS" panose="020B0604020202020204" charset="-122"/>
            </a:endParaRPr>
          </a:p>
          <a:p>
            <a:endParaRPr lang="en-US" altLang="zh-CN" sz="2800" dirty="0">
              <a:solidFill>
                <a:srgbClr val="BE129D"/>
              </a:solidFill>
              <a:latin typeface="Arial Unicode MS" panose="020B0604020202020204" charset="-122"/>
              <a:ea typeface="Arial Unicode MS" panose="020B0604020202020204" charset="-122"/>
              <a:cs typeface="Arial Unicode MS" panose="020B0604020202020204" charset="-122"/>
            </a:endParaRPr>
          </a:p>
          <a:p>
            <a:r>
              <a:rPr lang="en-US" altLang="zh-CN" sz="2800" dirty="0" smtClean="0">
                <a:solidFill>
                  <a:srgbClr val="BE129D"/>
                </a:solidFill>
                <a:latin typeface="Arial Unicode MS" panose="020B0604020202020204" charset="-122"/>
                <a:ea typeface="Arial Unicode MS" panose="020B0604020202020204" charset="-122"/>
                <a:cs typeface="Arial Unicode MS" panose="020B0604020202020204" charset="-122"/>
              </a:rPr>
              <a:t>          </a:t>
            </a:r>
            <a:r>
              <a:rPr lang="zh-CN" altLang="en-US" sz="2800" dirty="0" smtClean="0">
                <a:solidFill>
                  <a:srgbClr val="BE129D"/>
                </a:solidFill>
                <a:latin typeface="Arial Unicode MS" panose="020B0604020202020204" charset="-122"/>
                <a:ea typeface="Arial Unicode MS" panose="020B0604020202020204" charset="-122"/>
                <a:cs typeface="Arial Unicode MS" panose="020B0604020202020204" charset="-122"/>
              </a:rPr>
              <a:t>洗澡时请拉好浴帘以防止渗水哦</a:t>
            </a:r>
            <a:endParaRPr lang="en-US" altLang="zh-CN" sz="2800" dirty="0" smtClean="0">
              <a:solidFill>
                <a:srgbClr val="BE129D"/>
              </a:solidFill>
              <a:latin typeface="Arial Unicode MS" panose="020B0604020202020204" charset="-122"/>
              <a:ea typeface="Arial Unicode MS" panose="020B0604020202020204" charset="-122"/>
              <a:cs typeface="Arial Unicode MS" panose="020B0604020202020204" charset="-122"/>
            </a:endParaRPr>
          </a:p>
          <a:p>
            <a:endParaRPr lang="en-US" altLang="zh-CN" sz="2800" dirty="0">
              <a:solidFill>
                <a:srgbClr val="BE129D"/>
              </a:solidFill>
              <a:latin typeface="Arial Unicode MS" panose="020B0604020202020204" charset="-122"/>
              <a:ea typeface="Arial Unicode MS" panose="020B0604020202020204" charset="-122"/>
              <a:cs typeface="Arial Unicode MS" panose="020B0604020202020204" charset="-122"/>
            </a:endParaRPr>
          </a:p>
          <a:p>
            <a:r>
              <a:rPr lang="en-US" altLang="zh-CN" sz="2800" dirty="0" smtClean="0">
                <a:solidFill>
                  <a:srgbClr val="BE129D"/>
                </a:solidFill>
                <a:latin typeface="Arial Unicode MS" panose="020B0604020202020204" charset="-122"/>
                <a:ea typeface="Arial Unicode MS" panose="020B0604020202020204" charset="-122"/>
                <a:cs typeface="Arial Unicode MS" panose="020B0604020202020204" charset="-122"/>
              </a:rPr>
              <a:t>           </a:t>
            </a:r>
            <a:r>
              <a:rPr lang="zh-CN" altLang="en-US" sz="2800" dirty="0" smtClean="0">
                <a:solidFill>
                  <a:srgbClr val="BE129D"/>
                </a:solidFill>
                <a:latin typeface="Arial Unicode MS" panose="020B0604020202020204" charset="-122"/>
                <a:ea typeface="Arial Unicode MS" panose="020B0604020202020204" charset="-122"/>
                <a:cs typeface="Arial Unicode MS" panose="020B0604020202020204" charset="-122"/>
              </a:rPr>
              <a:t>吹风机的电线请切勿放进水池中</a:t>
            </a:r>
            <a:endParaRPr lang="en-US" altLang="zh-CN" sz="2800" dirty="0" smtClean="0">
              <a:solidFill>
                <a:srgbClr val="BE129D"/>
              </a:solidFill>
              <a:latin typeface="Arial Unicode MS" panose="020B0604020202020204" charset="-122"/>
              <a:ea typeface="Arial Unicode MS" panose="020B0604020202020204" charset="-122"/>
              <a:cs typeface="Arial Unicode MS" panose="020B0604020202020204" charset="-122"/>
            </a:endParaRPr>
          </a:p>
        </p:txBody>
      </p:sp>
      <p:sp>
        <p:nvSpPr>
          <p:cNvPr id="9" name="TextBox 8"/>
          <p:cNvSpPr txBox="1"/>
          <p:nvPr/>
        </p:nvSpPr>
        <p:spPr>
          <a:xfrm>
            <a:off x="4757221" y="5557204"/>
            <a:ext cx="3168352" cy="646331"/>
          </a:xfrm>
          <a:prstGeom prst="rect">
            <a:avLst/>
          </a:prstGeom>
          <a:noFill/>
        </p:spPr>
        <p:txBody>
          <a:bodyPr wrap="square" rtlCol="0">
            <a:spAutoFit/>
          </a:bodyPr>
          <a:lstStyle/>
          <a:p>
            <a:r>
              <a:rPr lang="zh-CN" altLang="en-US" dirty="0" smtClean="0"/>
              <a:t>     人力资源部</a:t>
            </a:r>
            <a:endParaRPr lang="en-US" altLang="zh-CN" dirty="0" smtClean="0"/>
          </a:p>
          <a:p>
            <a:r>
              <a:rPr lang="en-US" altLang="zh-CN" dirty="0" smtClean="0"/>
              <a:t>2018</a:t>
            </a:r>
            <a:r>
              <a:rPr lang="zh-CN" altLang="en-US" dirty="0" smtClean="0"/>
              <a:t>年</a:t>
            </a:r>
            <a:r>
              <a:rPr lang="en-US" altLang="zh-CN" dirty="0" smtClean="0"/>
              <a:t>01</a:t>
            </a:r>
            <a:r>
              <a:rPr lang="zh-CN" altLang="en-US" dirty="0" smtClean="0"/>
              <a:t>月</a:t>
            </a:r>
            <a:r>
              <a:rPr lang="en-US" altLang="zh-CN" dirty="0" smtClean="0"/>
              <a:t>11</a:t>
            </a:r>
            <a:r>
              <a:rPr lang="zh-CN" altLang="en-US" dirty="0" smtClean="0"/>
              <a:t>号</a:t>
            </a:r>
            <a:endParaRPr lang="zh-CN" altLang="en-US" dirty="0"/>
          </a:p>
        </p:txBody>
      </p:sp>
      <p:sp>
        <p:nvSpPr>
          <p:cNvPr id="10" name="矩形 9"/>
          <p:cNvSpPr/>
          <p:nvPr/>
        </p:nvSpPr>
        <p:spPr>
          <a:xfrm>
            <a:off x="3047121" y="1057117"/>
            <a:ext cx="2967479" cy="923330"/>
          </a:xfrm>
          <a:prstGeom prst="rect">
            <a:avLst/>
          </a:prstGeom>
          <a:noFill/>
        </p:spPr>
        <p:txBody>
          <a:bodyPr wrap="none" lIns="91440" tIns="45720" rIns="91440" bIns="45720">
            <a:spAutoFit/>
          </a:bodyPr>
          <a:lstStyle/>
          <a:p>
            <a:pPr algn="ctr"/>
            <a:r>
              <a:rPr lang="zh-CN"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温馨提示</a:t>
            </a:r>
            <a:endParaRPr lang="zh-CN"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1800" b="1" dirty="0" smtClean="0">
                <a:effectLst>
                  <a:outerShdw blurRad="38100" dist="38100" dir="2700000" algn="tl">
                    <a:srgbClr val="C0C0C0"/>
                  </a:outerShdw>
                </a:effectLst>
                <a:latin typeface="汉仪中黑简"/>
                <a:ea typeface="汉仪中黑简"/>
                <a:cs typeface="汉仪中黑简"/>
              </a:rPr>
              <a:t>联系方式</a:t>
            </a:r>
            <a:br>
              <a:rPr lang="en-US" altLang="zh-CN" sz="1600" b="1" dirty="0" smtClean="0">
                <a:effectLst>
                  <a:outerShdw blurRad="38100" dist="38100" dir="2700000" algn="tl">
                    <a:srgbClr val="C0C0C0"/>
                  </a:outerShdw>
                </a:effectLst>
                <a:ea typeface="宋体" panose="02010600030101010101" pitchFamily="2" charset="-122"/>
              </a:rPr>
            </a:br>
            <a:r>
              <a:rPr lang="en-US" altLang="zh-CN" sz="1600" b="1" dirty="0" smtClean="0">
                <a:effectLst>
                  <a:outerShdw blurRad="38100" dist="38100" dir="2700000" algn="tl">
                    <a:srgbClr val="C0C0C0"/>
                  </a:outerShdw>
                </a:effectLst>
                <a:ea typeface="宋体" panose="02010600030101010101" pitchFamily="2" charset="-122"/>
              </a:rPr>
              <a:t>Contact Us</a:t>
            </a:r>
            <a:endParaRPr lang="zh-CN" altLang="en-US" sz="1600" b="1" dirty="0" smtClean="0">
              <a:effectLst>
                <a:outerShdw blurRad="38100" dist="38100" dir="2700000" algn="tl">
                  <a:srgbClr val="C0C0C0"/>
                </a:outerShdw>
              </a:effectLst>
              <a:ea typeface="宋体" panose="02010600030101010101" pitchFamily="2" charset="-122"/>
            </a:endParaRPr>
          </a:p>
        </p:txBody>
      </p:sp>
      <p:sp>
        <p:nvSpPr>
          <p:cNvPr id="30723" name="TextBox 4"/>
          <p:cNvSpPr txBox="1">
            <a:spLocks noChangeArrowheads="1"/>
          </p:cNvSpPr>
          <p:nvPr/>
        </p:nvSpPr>
        <p:spPr bwMode="auto">
          <a:xfrm>
            <a:off x="2700338" y="3816350"/>
            <a:ext cx="4103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anose="02010600030101010101" pitchFamily="2" charset="-122"/>
              </a:defRPr>
            </a:lvl1pPr>
            <a:lvl2pPr marL="742950" indent="-285750">
              <a:defRPr sz="1600">
                <a:solidFill>
                  <a:schemeClr val="tx1"/>
                </a:solidFill>
                <a:latin typeface="Myriad Pro" pitchFamily="34" charset="0"/>
                <a:ea typeface="宋体" panose="02010600030101010101" pitchFamily="2" charset="-122"/>
              </a:defRPr>
            </a:lvl2pPr>
            <a:lvl3pPr marL="1143000">
              <a:defRPr sz="1400">
                <a:solidFill>
                  <a:schemeClr val="tx1"/>
                </a:solidFill>
                <a:latin typeface="Myriad Pro" pitchFamily="34" charset="0"/>
                <a:ea typeface="宋体" panose="02010600030101010101" pitchFamily="2" charset="-122"/>
              </a:defRPr>
            </a:lvl3pPr>
            <a:lvl4pPr marL="1600200">
              <a:defRPr sz="1300">
                <a:solidFill>
                  <a:schemeClr val="tx1"/>
                </a:solidFill>
                <a:latin typeface="Myriad Pro" pitchFamily="34" charset="0"/>
                <a:ea typeface="宋体" panose="02010600030101010101" pitchFamily="2" charset="-122"/>
              </a:defRPr>
            </a:lvl4pPr>
            <a:lvl5pPr marL="2057400">
              <a:defRPr sz="1200">
                <a:solidFill>
                  <a:schemeClr val="tx1"/>
                </a:solidFill>
                <a:latin typeface="Myriad Pro" pitchFamily="34" charset="0"/>
                <a:ea typeface="宋体" panose="02010600030101010101" pitchFamily="2" charset="-122"/>
              </a:defRPr>
            </a:lvl5pPr>
            <a:lvl6pPr marL="2514600">
              <a:defRPr sz="1200">
                <a:solidFill>
                  <a:schemeClr val="tx1"/>
                </a:solidFill>
                <a:latin typeface="Myriad Pro" pitchFamily="34" charset="0"/>
                <a:ea typeface="宋体" panose="02010600030101010101" pitchFamily="2" charset="-122"/>
              </a:defRPr>
            </a:lvl6pPr>
            <a:lvl7pPr marL="2971800">
              <a:defRPr sz="1200">
                <a:solidFill>
                  <a:schemeClr val="tx1"/>
                </a:solidFill>
                <a:latin typeface="Myriad Pro" pitchFamily="34" charset="0"/>
                <a:ea typeface="宋体" panose="02010600030101010101" pitchFamily="2" charset="-122"/>
              </a:defRPr>
            </a:lvl7pPr>
            <a:lvl8pPr marL="3429000">
              <a:defRPr sz="1200">
                <a:solidFill>
                  <a:schemeClr val="tx1"/>
                </a:solidFill>
                <a:latin typeface="Myriad Pro" pitchFamily="34" charset="0"/>
                <a:ea typeface="宋体" panose="02010600030101010101" pitchFamily="2" charset="-122"/>
              </a:defRPr>
            </a:lvl8pPr>
            <a:lvl9pPr marL="3886200">
              <a:defRPr sz="1200">
                <a:solidFill>
                  <a:schemeClr val="tx1"/>
                </a:solidFill>
                <a:latin typeface="Myriad Pro" pitchFamily="34" charset="0"/>
                <a:ea typeface="宋体" panose="02010600030101010101" pitchFamily="2" charset="-122"/>
              </a:defRPr>
            </a:lvl9pPr>
          </a:lstStyle>
          <a:p>
            <a:pPr algn="ctr" eaLnBrk="0" hangingPunct="0">
              <a:lnSpc>
                <a:spcPts val="1900"/>
              </a:lnSpc>
            </a:pPr>
            <a:r>
              <a:rPr lang="zh-CN" altLang="en-US" sz="1400" dirty="0">
                <a:solidFill>
                  <a:srgbClr val="000000"/>
                </a:solidFill>
                <a:latin typeface="汉仪中黑简" pitchFamily="49" charset="-122"/>
                <a:ea typeface="汉仪中黑简" pitchFamily="49" charset="-122"/>
                <a:cs typeface="Arial" panose="020B0604020202020204" pitchFamily="34" charset="0"/>
              </a:rPr>
              <a:t>中国江苏省南京市江宁区秣周东路</a:t>
            </a:r>
            <a:r>
              <a:rPr lang="en-US" altLang="zh-CN" sz="1400" dirty="0">
                <a:solidFill>
                  <a:srgbClr val="000000"/>
                </a:solidFill>
                <a:latin typeface="汉仪中黑简" pitchFamily="49" charset="-122"/>
                <a:ea typeface="汉仪中黑简" pitchFamily="49" charset="-122"/>
                <a:cs typeface="Arial" panose="020B0604020202020204" pitchFamily="34" charset="0"/>
              </a:rPr>
              <a:t>21</a:t>
            </a:r>
            <a:r>
              <a:rPr lang="zh-CN" altLang="en-US" sz="1400" dirty="0">
                <a:solidFill>
                  <a:srgbClr val="000000"/>
                </a:solidFill>
                <a:latin typeface="汉仪中黑简" pitchFamily="49" charset="-122"/>
                <a:ea typeface="汉仪中黑简" pitchFamily="49" charset="-122"/>
                <a:cs typeface="Arial" panose="020B0604020202020204" pitchFamily="34" charset="0"/>
              </a:rPr>
              <a:t>号</a:t>
            </a:r>
            <a:endParaRPr lang="en-US" altLang="zh-CN" sz="1400" dirty="0">
              <a:solidFill>
                <a:srgbClr val="000000"/>
              </a:solidFill>
              <a:latin typeface="汉仪中黑简" pitchFamily="49" charset="-122"/>
              <a:ea typeface="汉仪中黑简" pitchFamily="49" charset="-122"/>
              <a:cs typeface="Arial" panose="020B0604020202020204" pitchFamily="34" charset="0"/>
            </a:endParaRPr>
          </a:p>
          <a:p>
            <a:pPr algn="ctr" eaLnBrk="0" hangingPunct="0">
              <a:lnSpc>
                <a:spcPts val="1900"/>
              </a:lnSpc>
            </a:pPr>
            <a:r>
              <a:rPr lang="en-US" altLang="zh-CN" sz="1400" dirty="0">
                <a:solidFill>
                  <a:srgbClr val="000000"/>
                </a:solidFill>
                <a:ea typeface="汉仪中黑简" pitchFamily="49" charset="-122"/>
                <a:cs typeface="Arial" panose="020B0604020202020204" pitchFamily="34" charset="0"/>
              </a:rPr>
              <a:t>No.21, </a:t>
            </a:r>
            <a:r>
              <a:rPr lang="en-US" altLang="zh-CN" sz="1400" dirty="0" err="1">
                <a:solidFill>
                  <a:srgbClr val="000000"/>
                </a:solidFill>
                <a:ea typeface="汉仪中黑简" pitchFamily="49" charset="-122"/>
                <a:cs typeface="Arial" panose="020B0604020202020204" pitchFamily="34" charset="0"/>
              </a:rPr>
              <a:t>Mozhou</a:t>
            </a:r>
            <a:r>
              <a:rPr lang="en-US" altLang="zh-CN" sz="1400" dirty="0">
                <a:solidFill>
                  <a:srgbClr val="000000"/>
                </a:solidFill>
                <a:ea typeface="汉仪中黑简" pitchFamily="49" charset="-122"/>
                <a:cs typeface="Arial" panose="020B0604020202020204" pitchFamily="34" charset="0"/>
              </a:rPr>
              <a:t> East Road, </a:t>
            </a:r>
            <a:r>
              <a:rPr lang="en-US" altLang="zh-CN" sz="1400" dirty="0" err="1">
                <a:solidFill>
                  <a:srgbClr val="000000"/>
                </a:solidFill>
                <a:ea typeface="汉仪中黑简" pitchFamily="49" charset="-122"/>
                <a:cs typeface="Arial" panose="020B0604020202020204" pitchFamily="34" charset="0"/>
              </a:rPr>
              <a:t>Jiangning</a:t>
            </a:r>
            <a:r>
              <a:rPr lang="en-US" altLang="zh-CN" sz="1400" dirty="0">
                <a:solidFill>
                  <a:srgbClr val="000000"/>
                </a:solidFill>
                <a:ea typeface="汉仪中黑简" pitchFamily="49" charset="-122"/>
                <a:cs typeface="Arial" panose="020B0604020202020204" pitchFamily="34" charset="0"/>
              </a:rPr>
              <a:t> District, Nanjing, Jiangsu Province, P.R. China</a:t>
            </a:r>
            <a:endParaRPr lang="zh-CN" altLang="en-US" sz="1400" dirty="0">
              <a:solidFill>
                <a:srgbClr val="000000"/>
              </a:solidFill>
              <a:ea typeface="汉仪中黑简" pitchFamily="49" charset="-122"/>
              <a:cs typeface="Arial" panose="020B0604020202020204" pitchFamily="34" charset="0"/>
            </a:endParaRPr>
          </a:p>
        </p:txBody>
      </p:sp>
      <p:sp>
        <p:nvSpPr>
          <p:cNvPr id="30724" name="TextBox 6"/>
          <p:cNvSpPr txBox="1">
            <a:spLocks noChangeArrowheads="1"/>
          </p:cNvSpPr>
          <p:nvPr/>
        </p:nvSpPr>
        <p:spPr bwMode="auto">
          <a:xfrm>
            <a:off x="2771800" y="4778374"/>
            <a:ext cx="4032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Myriad Pro" pitchFamily="34" charset="0"/>
                <a:ea typeface="宋体" panose="02010600030101010101" pitchFamily="2" charset="-122"/>
              </a:defRPr>
            </a:lvl1pPr>
            <a:lvl2pPr marL="742950" indent="-285750">
              <a:defRPr sz="1600">
                <a:solidFill>
                  <a:schemeClr val="tx1"/>
                </a:solidFill>
                <a:latin typeface="Myriad Pro" pitchFamily="34" charset="0"/>
                <a:ea typeface="宋体" panose="02010600030101010101" pitchFamily="2" charset="-122"/>
              </a:defRPr>
            </a:lvl2pPr>
            <a:lvl3pPr marL="1143000">
              <a:defRPr sz="1400">
                <a:solidFill>
                  <a:schemeClr val="tx1"/>
                </a:solidFill>
                <a:latin typeface="Myriad Pro" pitchFamily="34" charset="0"/>
                <a:ea typeface="宋体" panose="02010600030101010101" pitchFamily="2" charset="-122"/>
              </a:defRPr>
            </a:lvl3pPr>
            <a:lvl4pPr marL="1600200">
              <a:defRPr sz="1300">
                <a:solidFill>
                  <a:schemeClr val="tx1"/>
                </a:solidFill>
                <a:latin typeface="Myriad Pro" pitchFamily="34" charset="0"/>
                <a:ea typeface="宋体" panose="02010600030101010101" pitchFamily="2" charset="-122"/>
              </a:defRPr>
            </a:lvl4pPr>
            <a:lvl5pPr marL="2057400">
              <a:defRPr sz="1200">
                <a:solidFill>
                  <a:schemeClr val="tx1"/>
                </a:solidFill>
                <a:latin typeface="Myriad Pro" pitchFamily="34" charset="0"/>
                <a:ea typeface="宋体" panose="02010600030101010101" pitchFamily="2" charset="-122"/>
              </a:defRPr>
            </a:lvl5pPr>
            <a:lvl6pPr marL="2514600">
              <a:defRPr sz="1200">
                <a:solidFill>
                  <a:schemeClr val="tx1"/>
                </a:solidFill>
                <a:latin typeface="Myriad Pro" pitchFamily="34" charset="0"/>
                <a:ea typeface="宋体" panose="02010600030101010101" pitchFamily="2" charset="-122"/>
              </a:defRPr>
            </a:lvl6pPr>
            <a:lvl7pPr marL="2971800">
              <a:defRPr sz="1200">
                <a:solidFill>
                  <a:schemeClr val="tx1"/>
                </a:solidFill>
                <a:latin typeface="Myriad Pro" pitchFamily="34" charset="0"/>
                <a:ea typeface="宋体" panose="02010600030101010101" pitchFamily="2" charset="-122"/>
              </a:defRPr>
            </a:lvl7pPr>
            <a:lvl8pPr marL="3429000">
              <a:defRPr sz="1200">
                <a:solidFill>
                  <a:schemeClr val="tx1"/>
                </a:solidFill>
                <a:latin typeface="Myriad Pro" pitchFamily="34" charset="0"/>
                <a:ea typeface="宋体" panose="02010600030101010101" pitchFamily="2" charset="-122"/>
              </a:defRPr>
            </a:lvl8pPr>
            <a:lvl9pPr marL="3886200">
              <a:defRPr sz="1200">
                <a:solidFill>
                  <a:schemeClr val="tx1"/>
                </a:solidFill>
                <a:latin typeface="Myriad Pro" pitchFamily="34" charset="0"/>
                <a:ea typeface="宋体" panose="02010600030101010101" pitchFamily="2" charset="-122"/>
              </a:defRPr>
            </a:lvl9pPr>
          </a:lstStyle>
          <a:p>
            <a:pPr algn="ctr" eaLnBrk="0" hangingPunct="0"/>
            <a:r>
              <a:rPr lang="zh-CN" altLang="en-US" sz="1600" dirty="0" smtClean="0">
                <a:solidFill>
                  <a:schemeClr val="tx1">
                    <a:lumMod val="50000"/>
                  </a:schemeClr>
                </a:solidFill>
                <a:cs typeface="Arial" panose="020B0604020202020204" pitchFamily="34" charset="0"/>
              </a:rPr>
              <a:t>如有任何问题想沟通可联系下面电话</a:t>
            </a:r>
            <a:r>
              <a:rPr lang="de-DE" altLang="zh-CN" sz="1600" dirty="0" smtClean="0">
                <a:solidFill>
                  <a:schemeClr val="tx1">
                    <a:lumMod val="50000"/>
                  </a:schemeClr>
                </a:solidFill>
                <a:cs typeface="Arial" panose="020B0604020202020204" pitchFamily="34" charset="0"/>
              </a:rPr>
              <a:t> </a:t>
            </a:r>
            <a:r>
              <a:rPr lang="de-DE" altLang="zh-CN" sz="1600" dirty="0">
                <a:solidFill>
                  <a:schemeClr val="tx1">
                    <a:lumMod val="50000"/>
                  </a:schemeClr>
                </a:solidFill>
                <a:cs typeface="Arial" panose="020B0604020202020204" pitchFamily="34" charset="0"/>
              </a:rPr>
              <a:t>Tel: +86 25 </a:t>
            </a:r>
            <a:r>
              <a:rPr lang="de-DE" altLang="zh-CN" sz="1600" dirty="0" smtClean="0">
                <a:solidFill>
                  <a:schemeClr val="tx1">
                    <a:lumMod val="50000"/>
                  </a:schemeClr>
                </a:solidFill>
                <a:cs typeface="Arial" panose="020B0604020202020204" pitchFamily="34" charset="0"/>
              </a:rPr>
              <a:t>8491 </a:t>
            </a:r>
            <a:r>
              <a:rPr lang="de-DE" altLang="zh-CN" sz="1600" dirty="0">
                <a:solidFill>
                  <a:schemeClr val="tx1">
                    <a:lumMod val="50000"/>
                  </a:schemeClr>
                </a:solidFill>
                <a:cs typeface="Arial" panose="020B0604020202020204" pitchFamily="34" charset="0"/>
              </a:rPr>
              <a:t>8888           </a:t>
            </a:r>
            <a:endParaRPr lang="de-DE" altLang="zh-CN" sz="1600" dirty="0">
              <a:solidFill>
                <a:schemeClr val="tx1">
                  <a:lumMod val="50000"/>
                </a:schemeClr>
              </a:solidFill>
              <a:cs typeface="Arial" panose="020B0604020202020204" pitchFamily="34" charset="0"/>
            </a:endParaRPr>
          </a:p>
          <a:p>
            <a:pPr algn="ctr" eaLnBrk="0" hangingPunct="0"/>
            <a:r>
              <a:rPr lang="de-DE" altLang="zh-CN" sz="1600" dirty="0" smtClean="0">
                <a:solidFill>
                  <a:schemeClr val="tx1">
                    <a:lumMod val="50000"/>
                  </a:schemeClr>
                </a:solidFill>
                <a:cs typeface="Arial" panose="020B0604020202020204" pitchFamily="34" charset="0"/>
              </a:rPr>
              <a:t>   +</a:t>
            </a:r>
            <a:r>
              <a:rPr lang="de-DE" altLang="zh-CN" sz="1600" dirty="0">
                <a:solidFill>
                  <a:schemeClr val="tx1">
                    <a:lumMod val="50000"/>
                  </a:schemeClr>
                </a:solidFill>
                <a:cs typeface="Arial" panose="020B0604020202020204" pitchFamily="34" charset="0"/>
              </a:rPr>
              <a:t>86 </a:t>
            </a:r>
            <a:r>
              <a:rPr lang="de-DE" altLang="zh-CN" sz="1600" dirty="0" smtClean="0">
                <a:solidFill>
                  <a:schemeClr val="tx1">
                    <a:lumMod val="50000"/>
                  </a:schemeClr>
                </a:solidFill>
                <a:cs typeface="Arial" panose="020B0604020202020204" pitchFamily="34" charset="0"/>
              </a:rPr>
              <a:t>186 3728 8819</a:t>
            </a:r>
            <a:endParaRPr lang="zh-CN" altLang="en-US" sz="1600" dirty="0">
              <a:solidFill>
                <a:schemeClr val="tx1">
                  <a:lumMod val="50000"/>
                </a:schemeClr>
              </a:solidFill>
              <a:cs typeface="Arial" panose="020B0604020202020204" pitchFamily="34" charset="0"/>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71799" y="1552099"/>
            <a:ext cx="1980381" cy="1980381"/>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875" y="1340768"/>
            <a:ext cx="1872357" cy="2263719"/>
          </a:xfrm>
          <a:prstGeom prst="rect">
            <a:avLst/>
          </a:prstGeom>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ctrTitle" sz="quarter"/>
          </p:nvPr>
        </p:nvSpPr>
        <p:spPr>
          <a:xfrm>
            <a:off x="735943" y="1412776"/>
            <a:ext cx="7772400" cy="649287"/>
          </a:xfrm>
        </p:spPr>
        <p:txBody>
          <a:bodyPr/>
          <a:lstStyle/>
          <a:p>
            <a:pPr eaLnBrk="1" hangingPunct="1">
              <a:lnSpc>
                <a:spcPct val="150000"/>
              </a:lnSpc>
              <a:spcBef>
                <a:spcPct val="0"/>
              </a:spcBef>
              <a:defRPr/>
            </a:pPr>
            <a:r>
              <a:rPr lang="en-US" altLang="zh-CN" sz="3600" b="1" dirty="0">
                <a:effectLst>
                  <a:outerShdw blurRad="38100" dist="38100" dir="2700000" algn="tl">
                    <a:srgbClr val="C0C0C0"/>
                  </a:outerShdw>
                </a:effectLst>
                <a:ea typeface="宋体" panose="02010600030101010101" pitchFamily="2" charset="-122"/>
              </a:rPr>
              <a:t>Thank You!</a:t>
            </a:r>
            <a:br>
              <a:rPr lang="en-US" altLang="zh-CN" sz="3200" dirty="0" smtClean="0">
                <a:effectLst>
                  <a:outerShdw blurRad="38100" dist="38100" dir="2700000" algn="tl">
                    <a:srgbClr val="C0C0C0"/>
                  </a:outerShdw>
                </a:effectLst>
              </a:rPr>
            </a:br>
            <a:r>
              <a:rPr lang="zh-CN" altLang="en-US" sz="4000" b="1" dirty="0" smtClean="0">
                <a:effectLst>
                  <a:outerShdw blurRad="38100" dist="38100" dir="2700000" algn="tl">
                    <a:srgbClr val="C0C0C0"/>
                  </a:outerShdw>
                </a:effectLst>
                <a:latin typeface="汉仪中黑简"/>
              </a:rPr>
              <a:t>期待你们</a:t>
            </a:r>
            <a:r>
              <a:rPr lang="zh-CN" altLang="en-US" sz="4000" b="1" dirty="0">
                <a:effectLst>
                  <a:outerShdw blurRad="38100" dist="38100" dir="2700000" algn="tl">
                    <a:srgbClr val="C0C0C0"/>
                  </a:outerShdw>
                </a:effectLst>
                <a:latin typeface="汉仪中黑简"/>
              </a:rPr>
              <a:t>的</a:t>
            </a:r>
            <a:r>
              <a:rPr lang="zh-CN" altLang="en-US" sz="4000" b="1" dirty="0" smtClean="0">
                <a:effectLst>
                  <a:outerShdw blurRad="38100" dist="38100" dir="2700000" algn="tl">
                    <a:srgbClr val="C0C0C0"/>
                  </a:outerShdw>
                </a:effectLst>
                <a:latin typeface="汉仪中黑简"/>
              </a:rPr>
              <a:t>加入</a:t>
            </a:r>
            <a:r>
              <a:rPr lang="en-US" altLang="zh-CN" sz="4000" b="1" dirty="0" smtClean="0">
                <a:effectLst>
                  <a:outerShdw blurRad="38100" dist="38100" dir="2700000" algn="tl">
                    <a:srgbClr val="C0C0C0"/>
                  </a:outerShdw>
                </a:effectLst>
                <a:latin typeface="汉仪中黑简"/>
              </a:rPr>
              <a:t>~</a:t>
            </a:r>
            <a:endParaRPr lang="en-US" altLang="zh-CN" sz="4000" b="1" dirty="0">
              <a:effectLst>
                <a:outerShdw blurRad="38100" dist="38100" dir="2700000" algn="tl">
                  <a:srgbClr val="C0C0C0"/>
                </a:outerShdw>
              </a:effectLst>
              <a:latin typeface="汉仪中黑简"/>
              <a:ea typeface="汉仪中黑简"/>
              <a:cs typeface="汉仪中黑简"/>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63301" y="188640"/>
            <a:ext cx="3384376" cy="3384376"/>
          </a:xfrm>
          <a:prstGeom prst="rect">
            <a:avLst/>
          </a:prstGeom>
        </p:spPr>
      </p:pic>
      <p:sp>
        <p:nvSpPr>
          <p:cNvPr id="3" name="矩形 2"/>
          <p:cNvSpPr/>
          <p:nvPr/>
        </p:nvSpPr>
        <p:spPr>
          <a:xfrm>
            <a:off x="251522" y="3831412"/>
            <a:ext cx="6676828" cy="1815882"/>
          </a:xfrm>
          <a:prstGeom prst="rect">
            <a:avLst/>
          </a:prstGeom>
          <a:noFill/>
        </p:spPr>
        <p:txBody>
          <a:bodyPr wrap="none" lIns="91440" tIns="45720" rIns="91440" bIns="45720">
            <a:spAutoFit/>
          </a:bodyPr>
          <a:lstStyle/>
          <a:p>
            <a:pPr algn="ctr"/>
            <a:r>
              <a:rPr lang="zh-CN" altLang="en-US" sz="2800" b="1" cap="none" spc="0" dirty="0" smtClean="0">
                <a:ln w="1905"/>
                <a:solidFill>
                  <a:schemeClr val="accent1">
                    <a:lumMod val="75000"/>
                  </a:schemeClr>
                </a:solidFill>
                <a:effectLst>
                  <a:innerShdw blurRad="69850" dist="43180" dir="5400000">
                    <a:srgbClr val="000000">
                      <a:alpha val="65000"/>
                    </a:srgbClr>
                  </a:innerShdw>
                </a:effectLst>
              </a:rPr>
              <a:t>您可关注右上角酒店微信公众号</a:t>
            </a:r>
            <a:endParaRPr lang="en-US" altLang="zh-CN" sz="2800" b="1" cap="none" spc="0" dirty="0" smtClean="0">
              <a:ln w="1905"/>
              <a:solidFill>
                <a:schemeClr val="accent1">
                  <a:lumMod val="75000"/>
                </a:schemeClr>
              </a:solidFill>
              <a:effectLst>
                <a:innerShdw blurRad="69850" dist="43180" dir="5400000">
                  <a:srgbClr val="000000">
                    <a:alpha val="65000"/>
                  </a:srgbClr>
                </a:innerShdw>
              </a:effectLst>
            </a:endParaRPr>
          </a:p>
          <a:p>
            <a:pPr algn="ctr"/>
            <a:r>
              <a:rPr lang="zh-CN" altLang="en-US" sz="2800" b="1" cap="none" spc="0" dirty="0" smtClean="0">
                <a:ln w="1905"/>
                <a:solidFill>
                  <a:schemeClr val="accent1">
                    <a:lumMod val="75000"/>
                  </a:schemeClr>
                </a:solidFill>
                <a:effectLst>
                  <a:innerShdw blurRad="69850" dist="43180" dir="5400000">
                    <a:srgbClr val="000000">
                      <a:alpha val="65000"/>
                    </a:srgbClr>
                  </a:innerShdw>
                </a:effectLst>
              </a:rPr>
              <a:t>了解更多信息同时可电话或微信与我联系</a:t>
            </a:r>
            <a:endParaRPr lang="en-US" altLang="zh-CN" sz="2800" b="1" cap="none" spc="0" dirty="0" smtClean="0">
              <a:ln w="1905"/>
              <a:solidFill>
                <a:schemeClr val="accent1">
                  <a:lumMod val="75000"/>
                </a:schemeClr>
              </a:solidFill>
              <a:effectLst>
                <a:innerShdw blurRad="69850" dist="43180" dir="5400000">
                  <a:srgbClr val="000000">
                    <a:alpha val="65000"/>
                  </a:srgbClr>
                </a:innerShdw>
              </a:effectLst>
            </a:endParaRPr>
          </a:p>
          <a:p>
            <a:pPr algn="ctr"/>
            <a:r>
              <a:rPr lang="zh-CN" altLang="en-US" sz="2800" b="1" dirty="0" smtClean="0">
                <a:ln w="1905"/>
                <a:solidFill>
                  <a:schemeClr val="accent1">
                    <a:lumMod val="75000"/>
                  </a:schemeClr>
                </a:solidFill>
                <a:effectLst>
                  <a:innerShdw blurRad="69850" dist="43180" dir="5400000">
                    <a:srgbClr val="000000">
                      <a:alpha val="65000"/>
                    </a:srgbClr>
                  </a:innerShdw>
                </a:effectLst>
              </a:rPr>
              <a:t>人力资源主管</a:t>
            </a:r>
            <a:r>
              <a:rPr lang="en-US" altLang="zh-CN" sz="2800" b="1" dirty="0" smtClean="0">
                <a:ln w="1905"/>
                <a:solidFill>
                  <a:schemeClr val="accent1">
                    <a:lumMod val="75000"/>
                  </a:schemeClr>
                </a:solidFill>
                <a:effectLst>
                  <a:innerShdw blurRad="69850" dist="43180" dir="5400000">
                    <a:srgbClr val="000000">
                      <a:alpha val="65000"/>
                    </a:srgbClr>
                  </a:innerShdw>
                </a:effectLst>
              </a:rPr>
              <a:t>Ella</a:t>
            </a:r>
            <a:endParaRPr lang="en-US" altLang="zh-CN" sz="2800" b="1" dirty="0" smtClean="0">
              <a:ln w="1905"/>
              <a:solidFill>
                <a:schemeClr val="accent1">
                  <a:lumMod val="75000"/>
                </a:schemeClr>
              </a:solidFill>
              <a:effectLst>
                <a:innerShdw blurRad="69850" dist="43180" dir="5400000">
                  <a:srgbClr val="000000">
                    <a:alpha val="65000"/>
                  </a:srgbClr>
                </a:innerShdw>
              </a:effectLst>
            </a:endParaRPr>
          </a:p>
          <a:p>
            <a:pPr algn="ctr"/>
            <a:r>
              <a:rPr lang="zh-CN" altLang="en-US" sz="2800" b="1" dirty="0" smtClean="0">
                <a:ln w="1905"/>
                <a:solidFill>
                  <a:schemeClr val="accent1">
                    <a:lumMod val="75000"/>
                  </a:schemeClr>
                </a:solidFill>
                <a:effectLst>
                  <a:innerShdw blurRad="69850" dist="43180" dir="5400000">
                    <a:srgbClr val="000000">
                      <a:alpha val="65000"/>
                    </a:srgbClr>
                  </a:innerShdw>
                </a:effectLst>
              </a:rPr>
              <a:t>电话</a:t>
            </a:r>
            <a:r>
              <a:rPr lang="en-US" altLang="zh-CN" sz="2800" b="1" dirty="0" smtClean="0">
                <a:ln w="1905"/>
                <a:solidFill>
                  <a:schemeClr val="accent1">
                    <a:lumMod val="75000"/>
                  </a:schemeClr>
                </a:solidFill>
                <a:effectLst>
                  <a:innerShdw blurRad="69850" dist="43180" dir="5400000">
                    <a:srgbClr val="000000">
                      <a:alpha val="65000"/>
                    </a:srgbClr>
                  </a:innerShdw>
                </a:effectLst>
              </a:rPr>
              <a:t>&amp;</a:t>
            </a:r>
            <a:r>
              <a:rPr lang="zh-CN" altLang="en-US" sz="2800" b="1" dirty="0" smtClean="0">
                <a:ln w="1905"/>
                <a:solidFill>
                  <a:schemeClr val="accent1">
                    <a:lumMod val="75000"/>
                  </a:schemeClr>
                </a:solidFill>
                <a:effectLst>
                  <a:innerShdw blurRad="69850" dist="43180" dir="5400000">
                    <a:srgbClr val="000000">
                      <a:alpha val="65000"/>
                    </a:srgbClr>
                  </a:innerShdw>
                </a:effectLst>
              </a:rPr>
              <a:t>微信号：</a:t>
            </a:r>
            <a:r>
              <a:rPr lang="en-US" altLang="zh-CN" sz="2800" b="1" dirty="0" smtClean="0">
                <a:ln w="1905"/>
                <a:solidFill>
                  <a:schemeClr val="accent1">
                    <a:lumMod val="75000"/>
                  </a:schemeClr>
                </a:solidFill>
                <a:effectLst>
                  <a:innerShdw blurRad="69850" dist="43180" dir="5400000">
                    <a:srgbClr val="000000">
                      <a:alpha val="65000"/>
                    </a:srgbClr>
                  </a:innerShdw>
                </a:effectLst>
              </a:rPr>
              <a:t>18637288819</a:t>
            </a:r>
            <a:endParaRPr lang="zh-CN" altLang="en-US" sz="2800" b="1" cap="none" spc="0" dirty="0">
              <a:ln w="1905"/>
              <a:solidFill>
                <a:schemeClr val="accent1">
                  <a:lumMod val="75000"/>
                </a:schemeClr>
              </a:solidFill>
              <a:effectLst>
                <a:innerShdw blurRad="69850" dist="43180" dir="5400000">
                  <a:srgbClr val="000000">
                    <a:alpha val="65000"/>
                  </a:srgbClr>
                </a:innerShdw>
              </a:effectLst>
            </a:endParaRPr>
          </a:p>
        </p:txBody>
      </p:sp>
    </p:spTree>
  </p:cSld>
  <p:clrMapOvr>
    <a:masterClrMapping/>
  </p:clrMapOvr>
  <p:transition spd="med" advClick="0">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63705" y="332656"/>
            <a:ext cx="8353425" cy="574675"/>
          </a:xfrm>
          <a:prstGeom prst="rect">
            <a:avLst/>
          </a:prstGeom>
          <a:noFill/>
          <a:ln w="9525">
            <a:noFill/>
            <a:miter lim="800000"/>
          </a:ln>
        </p:spPr>
        <p:txBody>
          <a:bodyPr lIns="0" tIns="0" rIns="0" bIns="0" anchor="b"/>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br>
              <a:rPr lang="en-US" altLang="zh-CN" sz="2400" b="1" dirty="0">
                <a:latin typeface="Times New Roman" panose="02020603050405020304" pitchFamily="18" charset="0"/>
                <a:ea typeface="宋体" panose="02010600030101010101" pitchFamily="2" charset="-122"/>
                <a:cs typeface="Arial" panose="020B0604020202020204" pitchFamily="34" charset="0"/>
              </a:rPr>
            </a:b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我们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的酒店管理集团</a:t>
            </a:r>
            <a:r>
              <a:rPr lang="en-US" altLang="zh-CN" sz="2400" b="1" dirty="0">
                <a:solidFill>
                  <a:schemeClr val="bg1"/>
                </a:solidFill>
                <a:effectLst>
                  <a:outerShdw blurRad="38100" dist="38100" dir="2700000" algn="tl">
                    <a:srgbClr val="C0C0C0"/>
                  </a:outerShdw>
                </a:effectLst>
                <a:latin typeface="汉仪中黑简"/>
                <a:ea typeface="汉仪中黑简"/>
                <a:cs typeface="汉仪中黑简"/>
              </a:rPr>
              <a:t>——</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洲际酒店</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集团 </a:t>
            </a:r>
            <a:r>
              <a:rPr lang="en-US" altLang="zh-CN" sz="2400" b="1" dirty="0">
                <a:solidFill>
                  <a:schemeClr val="bg1"/>
                </a:solidFill>
                <a:effectLst>
                  <a:outerShdw blurRad="38100" dist="38100" dir="2700000" algn="tl">
                    <a:srgbClr val="C0C0C0"/>
                  </a:outerShdw>
                </a:effectLst>
                <a:latin typeface="汉仪中黑简"/>
                <a:ea typeface="汉仪中黑简"/>
                <a:cs typeface="汉仪中黑简"/>
              </a:rPr>
              <a:t>InterContinental Hotels </a:t>
            </a:r>
            <a:r>
              <a:rPr lang="en-US" altLang="zh-CN" sz="2400" b="1" dirty="0" smtClean="0">
                <a:solidFill>
                  <a:schemeClr val="bg1"/>
                </a:solidFill>
                <a:effectLst>
                  <a:outerShdw blurRad="38100" dist="38100" dir="2700000" algn="tl">
                    <a:srgbClr val="C0C0C0"/>
                  </a:outerShdw>
                </a:effectLst>
                <a:latin typeface="汉仪中黑简"/>
                <a:ea typeface="汉仪中黑简"/>
                <a:cs typeface="汉仪中黑简"/>
              </a:rPr>
              <a:t>Group</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pic>
        <p:nvPicPr>
          <p:cNvPr id="8" name="Picture 4" descr="Hotel &amp; Train"/>
          <p:cNvPicPr>
            <a:picLocks noChangeAspect="1" noChangeArrowheads="1"/>
          </p:cNvPicPr>
          <p:nvPr/>
        </p:nvPicPr>
        <p:blipFill>
          <a:blip r:embed="rId1">
            <a:lum contrast="10000"/>
            <a:extLst>
              <a:ext uri="{28A0092B-C50C-407E-A947-70E740481C1C}">
                <a14:useLocalDpi xmlns:a14="http://schemas.microsoft.com/office/drawing/2010/main" val="0"/>
              </a:ext>
            </a:extLst>
          </a:blip>
          <a:srcRect l="38329"/>
          <a:stretch>
            <a:fillRect/>
          </a:stretch>
        </p:blipFill>
        <p:spPr bwMode="auto">
          <a:xfrm>
            <a:off x="609501" y="1052736"/>
            <a:ext cx="19462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p"/>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699792" y="1052736"/>
            <a:ext cx="194468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IR Sanya Bay - Ext"/>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l="4930" r="4930"/>
          <a:stretch>
            <a:fillRect/>
          </a:stretch>
        </p:blipFill>
        <p:spPr bwMode="auto">
          <a:xfrm>
            <a:off x="4788024" y="1052736"/>
            <a:ext cx="1944687"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ex"/>
          <p:cNvPicPr>
            <a:picLocks noChangeAspect="1" noChangeArrowheads="1"/>
          </p:cNvPicPr>
          <p:nvPr/>
        </p:nvPicPr>
        <p:blipFill>
          <a:blip r:embed="rId4">
            <a:lum bright="10000" contrast="10000"/>
            <a:extLst>
              <a:ext uri="{28A0092B-C50C-407E-A947-70E740481C1C}">
                <a14:useLocalDpi xmlns:a14="http://schemas.microsoft.com/office/drawing/2010/main" val="0"/>
              </a:ext>
            </a:extLst>
          </a:blip>
          <a:srcRect/>
          <a:stretch>
            <a:fillRect/>
          </a:stretch>
        </p:blipFill>
        <p:spPr bwMode="auto">
          <a:xfrm>
            <a:off x="6876256" y="1052736"/>
            <a:ext cx="1944687"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E:\ID\IHG\20130606 PPT\INSTALLER content update\INSTALLER content update\Logos\IHG_brand_bar_panoramic_CMY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529" y="5373216"/>
            <a:ext cx="5588655" cy="93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395536" y="3140968"/>
            <a:ext cx="8642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0975" indent="-1809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GB" altLang="zh-CN" sz="2600" b="1" dirty="0" smtClean="0">
                <a:solidFill>
                  <a:srgbClr val="000040"/>
                </a:solidFill>
                <a:latin typeface="Calibri" panose="020F0502020204030204" pitchFamily="34" charset="0"/>
                <a:ea typeface="宋体" panose="02010600030101010101" pitchFamily="2" charset="-122"/>
              </a:rPr>
              <a:t>most global</a:t>
            </a:r>
            <a:r>
              <a:rPr lang="en-GB" altLang="zh-CN" sz="1500" dirty="0" smtClean="0">
                <a:solidFill>
                  <a:srgbClr val="000040"/>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and</a:t>
            </a:r>
            <a:r>
              <a:rPr lang="en-GB" altLang="zh-CN" sz="1500" dirty="0" smtClean="0">
                <a:solidFill>
                  <a:srgbClr val="000040"/>
                </a:solidFill>
                <a:latin typeface="Calibri" panose="020F0502020204030204" pitchFamily="34" charset="0"/>
                <a:ea typeface="宋体" panose="02010600030101010101" pitchFamily="2" charset="-122"/>
              </a:rPr>
              <a:t> </a:t>
            </a:r>
            <a:r>
              <a:rPr lang="en-GB" altLang="zh-CN" sz="2600" b="1" dirty="0" smtClean="0">
                <a:solidFill>
                  <a:srgbClr val="000040"/>
                </a:solidFill>
                <a:latin typeface="Calibri" panose="020F0502020204030204" pitchFamily="34" charset="0"/>
                <a:ea typeface="宋体" panose="02010600030101010101" pitchFamily="2" charset="-122"/>
              </a:rPr>
              <a:t>largest</a:t>
            </a:r>
            <a:r>
              <a:rPr lang="en-GB" altLang="zh-CN" sz="1500" dirty="0" smtClean="0">
                <a:solidFill>
                  <a:srgbClr val="000040"/>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company that owns, </a:t>
            </a:r>
            <a:r>
              <a:rPr lang="en-GB" altLang="zh-CN" sz="2600" b="1" dirty="0">
                <a:solidFill>
                  <a:srgbClr val="000040"/>
                </a:solidFill>
                <a:latin typeface="Calibri" panose="020F0502020204030204" pitchFamily="34" charset="0"/>
                <a:ea typeface="宋体" panose="02010600030101010101" pitchFamily="2" charset="-122"/>
              </a:rPr>
              <a:t>10 </a:t>
            </a:r>
            <a:r>
              <a:rPr lang="en-GB" altLang="zh-CN" sz="2000" dirty="0">
                <a:solidFill>
                  <a:srgbClr val="FF6600"/>
                </a:solidFill>
                <a:latin typeface="Calibri" panose="020F0502020204030204" pitchFamily="34" charset="0"/>
                <a:ea typeface="宋体" panose="02010600030101010101" pitchFamily="2" charset="-122"/>
              </a:rPr>
              <a:t>internationally recognized </a:t>
            </a:r>
            <a:r>
              <a:rPr lang="en-GB" altLang="zh-CN" sz="2000" dirty="0" smtClean="0">
                <a:solidFill>
                  <a:srgbClr val="FF6600"/>
                </a:solidFill>
                <a:latin typeface="Calibri" panose="020F0502020204030204" pitchFamily="34" charset="0"/>
                <a:ea typeface="宋体" panose="02010600030101010101" pitchFamily="2" charset="-122"/>
              </a:rPr>
              <a:t>brands , operates or franchises over</a:t>
            </a:r>
            <a:r>
              <a:rPr lang="en-GB" altLang="zh-CN" sz="1500" dirty="0" smtClean="0">
                <a:solidFill>
                  <a:srgbClr val="FF6600"/>
                </a:solidFill>
                <a:latin typeface="Calibri" panose="020F0502020204030204" pitchFamily="34" charset="0"/>
                <a:ea typeface="宋体" panose="02010600030101010101" pitchFamily="2" charset="-122"/>
              </a:rPr>
              <a:t> </a:t>
            </a:r>
            <a:r>
              <a:rPr lang="en-GB" altLang="zh-CN" sz="2600" b="1" dirty="0" smtClean="0">
                <a:solidFill>
                  <a:srgbClr val="CC0000"/>
                </a:solidFill>
                <a:latin typeface="Calibri" panose="020F0502020204030204" pitchFamily="34" charset="0"/>
                <a:ea typeface="宋体" panose="02010600030101010101" pitchFamily="2" charset="-122"/>
              </a:rPr>
              <a:t> </a:t>
            </a:r>
            <a:r>
              <a:rPr lang="en-GB" altLang="zh-CN" sz="2600" b="1" dirty="0" smtClean="0">
                <a:solidFill>
                  <a:srgbClr val="000040"/>
                </a:solidFill>
                <a:latin typeface="Calibri" panose="020F0502020204030204" pitchFamily="34" charset="0"/>
                <a:ea typeface="宋体" panose="02010600030101010101" pitchFamily="2" charset="-122"/>
              </a:rPr>
              <a:t>5,272</a:t>
            </a:r>
            <a:r>
              <a:rPr lang="en-GB" altLang="zh-CN" sz="2600" b="1" dirty="0" smtClean="0">
                <a:solidFill>
                  <a:srgbClr val="CC0000"/>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hotels and over </a:t>
            </a:r>
            <a:r>
              <a:rPr lang="en-GB" altLang="zh-CN" sz="2600" b="1" dirty="0" smtClean="0">
                <a:solidFill>
                  <a:srgbClr val="000040"/>
                </a:solidFill>
                <a:latin typeface="Calibri" panose="020F0502020204030204" pitchFamily="34" charset="0"/>
                <a:ea typeface="宋体" panose="02010600030101010101" pitchFamily="2" charset="-122"/>
              </a:rPr>
              <a:t>780,000</a:t>
            </a:r>
            <a:r>
              <a:rPr lang="en-GB" altLang="zh-CN" sz="2600" dirty="0" smtClean="0">
                <a:solidFill>
                  <a:srgbClr val="000012"/>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guest rooms across nearly</a:t>
            </a:r>
            <a:r>
              <a:rPr lang="en-GB" altLang="zh-CN" sz="1500" dirty="0" smtClean="0">
                <a:solidFill>
                  <a:srgbClr val="FF6600"/>
                </a:solidFill>
                <a:latin typeface="Calibri" panose="020F0502020204030204" pitchFamily="34" charset="0"/>
                <a:ea typeface="宋体" panose="02010600030101010101" pitchFamily="2" charset="-122"/>
              </a:rPr>
              <a:t> </a:t>
            </a:r>
            <a:r>
              <a:rPr lang="en-GB" altLang="zh-CN" sz="2600" b="1" dirty="0" smtClean="0">
                <a:solidFill>
                  <a:srgbClr val="000040"/>
                </a:solidFill>
                <a:latin typeface="Calibri" panose="020F0502020204030204" pitchFamily="34" charset="0"/>
                <a:ea typeface="宋体" panose="02010600030101010101" pitchFamily="2" charset="-122"/>
              </a:rPr>
              <a:t>100</a:t>
            </a:r>
            <a:r>
              <a:rPr lang="en-GB" altLang="zh-CN" sz="1500" dirty="0" smtClean="0">
                <a:solidFill>
                  <a:srgbClr val="000040"/>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countries and territories</a:t>
            </a:r>
            <a:r>
              <a:rPr lang="en-GB" altLang="zh-CN" sz="1500" dirty="0" smtClean="0">
                <a:solidFill>
                  <a:srgbClr val="FF6600"/>
                </a:solidFill>
                <a:latin typeface="Calibri" panose="020F0502020204030204" pitchFamily="34" charset="0"/>
                <a:ea typeface="宋体" panose="02010600030101010101" pitchFamily="2" charset="-122"/>
              </a:rPr>
              <a:t>.</a:t>
            </a:r>
            <a:endParaRPr lang="en-GB" altLang="zh-CN" sz="1500" dirty="0" smtClean="0">
              <a:solidFill>
                <a:srgbClr val="FF6600"/>
              </a:solidFill>
              <a:latin typeface="Calibri" panose="020F0502020204030204" pitchFamily="34" charset="0"/>
              <a:ea typeface="宋体" panose="02010600030101010101" pitchFamily="2" charset="-122"/>
            </a:endParaRPr>
          </a:p>
          <a:p>
            <a:pPr algn="ctr" eaLnBrk="1" fontAlgn="base" hangingPunct="1">
              <a:spcBef>
                <a:spcPct val="0"/>
              </a:spcBef>
              <a:spcAft>
                <a:spcPct val="0"/>
              </a:spcAft>
            </a:pPr>
            <a:endParaRPr lang="en-GB" altLang="zh-CN" sz="1500" dirty="0" smtClean="0">
              <a:solidFill>
                <a:srgbClr val="FF6600"/>
              </a:solidFill>
              <a:latin typeface="Calibri" panose="020F0502020204030204" pitchFamily="34" charset="0"/>
              <a:ea typeface="宋体" panose="02010600030101010101" pitchFamily="2" charset="-122"/>
            </a:endParaRPr>
          </a:p>
          <a:p>
            <a:pPr algn="ctr" eaLnBrk="1" fontAlgn="base" hangingPunct="1">
              <a:spcBef>
                <a:spcPct val="0"/>
              </a:spcBef>
              <a:spcAft>
                <a:spcPct val="0"/>
              </a:spcAft>
              <a:buClr>
                <a:srgbClr val="F09600"/>
              </a:buClr>
            </a:pPr>
            <a:r>
              <a:rPr lang="en-GB" altLang="zh-CN" sz="2000" dirty="0" smtClean="0">
                <a:solidFill>
                  <a:srgbClr val="FF6600"/>
                </a:solidFill>
                <a:latin typeface="Calibri" panose="020F0502020204030204" pitchFamily="34" charset="0"/>
                <a:ea typeface="宋体" panose="02010600030101010101" pitchFamily="2" charset="-122"/>
              </a:rPr>
              <a:t>IHG(</a:t>
            </a:r>
            <a:r>
              <a:rPr lang="zh-CN" altLang="en-US" sz="2000" dirty="0" smtClean="0">
                <a:solidFill>
                  <a:srgbClr val="FF6600"/>
                </a:solidFill>
                <a:latin typeface="Calibri" panose="020F0502020204030204" pitchFamily="34" charset="0"/>
                <a:ea typeface="宋体" panose="02010600030101010101" pitchFamily="2" charset="-122"/>
              </a:rPr>
              <a:t>洲际</a:t>
            </a:r>
            <a:r>
              <a:rPr lang="en-GB" altLang="zh-CN" sz="2000" dirty="0" smtClean="0">
                <a:solidFill>
                  <a:srgbClr val="FF6600"/>
                </a:solidFill>
                <a:latin typeface="Calibri" panose="020F0502020204030204" pitchFamily="34" charset="0"/>
                <a:ea typeface="宋体" panose="02010600030101010101" pitchFamily="2" charset="-122"/>
              </a:rPr>
              <a:t>)</a:t>
            </a:r>
            <a:r>
              <a:rPr lang="zh-CN" altLang="en-GB" sz="2000" dirty="0" smtClean="0">
                <a:solidFill>
                  <a:srgbClr val="FF6600"/>
                </a:solidFill>
                <a:latin typeface="Calibri" panose="020F0502020204030204" pitchFamily="34" charset="0"/>
                <a:ea typeface="宋体" panose="02010600030101010101" pitchFamily="2" charset="-122"/>
              </a:rPr>
              <a:t>集团是</a:t>
            </a:r>
            <a:r>
              <a:rPr lang="zh-CN" altLang="en-US" sz="2600" b="1" dirty="0" smtClean="0">
                <a:solidFill>
                  <a:srgbClr val="000040"/>
                </a:solidFill>
                <a:latin typeface="Calibri" panose="020F0502020204030204" pitchFamily="34" charset="0"/>
                <a:ea typeface="宋体" panose="02010600030101010101" pitchFamily="2" charset="-122"/>
              </a:rPr>
              <a:t>全球最大</a:t>
            </a:r>
            <a:r>
              <a:rPr lang="zh-CN" altLang="en-US" sz="2000" dirty="0" smtClean="0">
                <a:solidFill>
                  <a:srgbClr val="FF6600"/>
                </a:solidFill>
                <a:latin typeface="Calibri" panose="020F0502020204030204" pitchFamily="34" charset="0"/>
                <a:ea typeface="宋体" panose="02010600030101010101" pitchFamily="2" charset="-122"/>
              </a:rPr>
              <a:t>、拥有客房数</a:t>
            </a:r>
            <a:r>
              <a:rPr lang="zh-CN" altLang="en-GB" sz="2000" dirty="0" smtClean="0">
                <a:solidFill>
                  <a:srgbClr val="FF6600"/>
                </a:solidFill>
                <a:latin typeface="Calibri" panose="020F0502020204030204" pitchFamily="34" charset="0"/>
                <a:ea typeface="宋体" panose="02010600030101010101" pitchFamily="2" charset="-122"/>
              </a:rPr>
              <a:t>最多的酒店管理公司</a:t>
            </a:r>
            <a:r>
              <a:rPr lang="zh-CN" altLang="en-US" sz="2000" dirty="0" smtClean="0">
                <a:solidFill>
                  <a:srgbClr val="FF6600"/>
                </a:solidFill>
                <a:latin typeface="Calibri" panose="020F0502020204030204" pitchFamily="34" charset="0"/>
                <a:ea typeface="宋体" panose="02010600030101010101" pitchFamily="2" charset="-122"/>
              </a:rPr>
              <a:t>， </a:t>
            </a:r>
            <a:r>
              <a:rPr lang="en-US" altLang="zh-CN" sz="2600" b="1" dirty="0">
                <a:solidFill>
                  <a:srgbClr val="000040"/>
                </a:solidFill>
                <a:latin typeface="Calibri" panose="020F0502020204030204" pitchFamily="34" charset="0"/>
                <a:ea typeface="宋体" panose="02010600030101010101" pitchFamily="2" charset="-122"/>
              </a:rPr>
              <a:t>10</a:t>
            </a:r>
            <a:r>
              <a:rPr lang="zh-CN" altLang="en-US" sz="2000" dirty="0">
                <a:solidFill>
                  <a:srgbClr val="FF6600"/>
                </a:solidFill>
                <a:latin typeface="Calibri" panose="020F0502020204030204" pitchFamily="34" charset="0"/>
                <a:ea typeface="宋体" panose="02010600030101010101" pitchFamily="2" charset="-122"/>
              </a:rPr>
              <a:t>个</a:t>
            </a:r>
            <a:r>
              <a:rPr lang="zh-CN" altLang="en-US" sz="2000" dirty="0" smtClean="0">
                <a:solidFill>
                  <a:srgbClr val="FF6600"/>
                </a:solidFill>
                <a:latin typeface="Calibri" panose="020F0502020204030204" pitchFamily="34" charset="0"/>
                <a:ea typeface="宋体" panose="02010600030101010101" pitchFamily="2" charset="-122"/>
              </a:rPr>
              <a:t>全球闻名</a:t>
            </a:r>
            <a:r>
              <a:rPr lang="zh-CN" altLang="en-US" sz="2000" dirty="0">
                <a:solidFill>
                  <a:srgbClr val="FF6600"/>
                </a:solidFill>
                <a:latin typeface="Calibri" panose="020F0502020204030204" pitchFamily="34" charset="0"/>
                <a:ea typeface="宋体" panose="02010600030101010101" pitchFamily="2" charset="-122"/>
              </a:rPr>
              <a:t>的</a:t>
            </a:r>
            <a:r>
              <a:rPr lang="zh-CN" altLang="en-US" sz="2000" dirty="0" smtClean="0">
                <a:solidFill>
                  <a:srgbClr val="FF6600"/>
                </a:solidFill>
                <a:latin typeface="Calibri" panose="020F0502020204030204" pitchFamily="34" charset="0"/>
                <a:ea typeface="宋体" panose="02010600030101010101" pitchFamily="2" charset="-122"/>
              </a:rPr>
              <a:t>品牌旗下</a:t>
            </a:r>
            <a:r>
              <a:rPr lang="en-US" altLang="zh-CN" sz="2600" b="1" dirty="0" smtClean="0">
                <a:solidFill>
                  <a:srgbClr val="000040"/>
                </a:solidFill>
                <a:latin typeface="Calibri" panose="020F0502020204030204" pitchFamily="34" charset="0"/>
                <a:ea typeface="宋体" panose="02010600030101010101" pitchFamily="2" charset="-122"/>
              </a:rPr>
              <a:t>5,272</a:t>
            </a:r>
            <a:r>
              <a:rPr lang="zh-CN" altLang="en-US" sz="2000" dirty="0" smtClean="0">
                <a:solidFill>
                  <a:srgbClr val="FF6600"/>
                </a:solidFill>
                <a:latin typeface="Calibri" panose="020F0502020204030204" pitchFamily="34" charset="0"/>
                <a:ea typeface="宋体" panose="02010600030101010101" pitchFamily="2" charset="-122"/>
              </a:rPr>
              <a:t>间酒店遍及</a:t>
            </a:r>
            <a:r>
              <a:rPr lang="en-US" altLang="zh-CN" sz="2600" b="1" dirty="0" smtClean="0">
                <a:solidFill>
                  <a:srgbClr val="000040"/>
                </a:solidFill>
                <a:latin typeface="Calibri" panose="020F0502020204030204" pitchFamily="34" charset="0"/>
                <a:ea typeface="宋体" panose="02010600030101010101" pitchFamily="2" charset="-122"/>
              </a:rPr>
              <a:t>100</a:t>
            </a:r>
            <a:r>
              <a:rPr lang="zh-CN" altLang="en-US" sz="2000" dirty="0" smtClean="0">
                <a:solidFill>
                  <a:srgbClr val="FF6600"/>
                </a:solidFill>
                <a:latin typeface="Calibri" panose="020F0502020204030204" pitchFamily="34" charset="0"/>
                <a:ea typeface="宋体" panose="02010600030101010101" pitchFamily="2" charset="-122"/>
              </a:rPr>
              <a:t>多个国家，酒店客房数超过</a:t>
            </a:r>
            <a:r>
              <a:rPr lang="en-GB" altLang="zh-CN" sz="2600" b="1" dirty="0" smtClean="0">
                <a:solidFill>
                  <a:srgbClr val="000040"/>
                </a:solidFill>
                <a:latin typeface="Calibri" panose="020F0502020204030204" pitchFamily="34" charset="0"/>
                <a:ea typeface="宋体" panose="02010600030101010101" pitchFamily="2" charset="-122"/>
              </a:rPr>
              <a:t>78</a:t>
            </a:r>
            <a:r>
              <a:rPr lang="zh-CN" altLang="en-US" sz="2600" b="1" dirty="0" smtClean="0">
                <a:solidFill>
                  <a:srgbClr val="000040"/>
                </a:solidFill>
                <a:latin typeface="Calibri" panose="020F0502020204030204" pitchFamily="34" charset="0"/>
                <a:ea typeface="宋体" panose="02010600030101010101" pitchFamily="2" charset="-122"/>
              </a:rPr>
              <a:t>万</a:t>
            </a:r>
            <a:r>
              <a:rPr lang="zh-CN" altLang="en-US" sz="2000" dirty="0" smtClean="0">
                <a:solidFill>
                  <a:srgbClr val="FF6600"/>
                </a:solidFill>
                <a:latin typeface="Calibri" panose="020F0502020204030204" pitchFamily="34" charset="0"/>
                <a:ea typeface="宋体" panose="02010600030101010101" pitchFamily="2" charset="-122"/>
              </a:rPr>
              <a:t>间</a:t>
            </a:r>
            <a:endParaRPr lang="en-GB" altLang="zh-CN" sz="1500" dirty="0" smtClean="0">
              <a:solidFill>
                <a:srgbClr val="FF6600"/>
              </a:solidFill>
              <a:latin typeface="Calibri" panose="020F0502020204030204" pitchFamily="34" charset="0"/>
              <a:ea typeface="宋体" panose="02010600030101010101" pitchFamily="2" charset="-122"/>
            </a:endParaRPr>
          </a:p>
          <a:p>
            <a:pPr algn="r" eaLnBrk="1" fontAlgn="base" hangingPunct="1">
              <a:lnSpc>
                <a:spcPct val="125000"/>
              </a:lnSpc>
              <a:spcBef>
                <a:spcPct val="0"/>
              </a:spcBef>
              <a:spcAft>
                <a:spcPct val="0"/>
              </a:spcAft>
            </a:pPr>
            <a:r>
              <a:rPr lang="en-GB" altLang="zh-CN" sz="1500" dirty="0" smtClean="0">
                <a:solidFill>
                  <a:srgbClr val="FF6600"/>
                </a:solidFill>
                <a:latin typeface="Calibri" panose="020F0502020204030204" pitchFamily="34" charset="0"/>
                <a:ea typeface="宋体" panose="02010600030101010101" pitchFamily="2" charset="-122"/>
              </a:rPr>
              <a:t>			</a:t>
            </a:r>
            <a:r>
              <a:rPr lang="en-GB" altLang="zh-CN" sz="2000" dirty="0" smtClean="0">
                <a:solidFill>
                  <a:srgbClr val="FF6600"/>
                </a:solidFill>
                <a:latin typeface="Calibri" panose="020F0502020204030204" pitchFamily="34" charset="0"/>
                <a:ea typeface="宋体" panose="02010600030101010101" pitchFamily="2" charset="-122"/>
              </a:rPr>
              <a:t>as of </a:t>
            </a:r>
            <a:r>
              <a:rPr lang="en-US" altLang="zh-CN" sz="2000" dirty="0" smtClean="0">
                <a:solidFill>
                  <a:srgbClr val="FF6600"/>
                </a:solidFill>
                <a:latin typeface="Calibri" panose="020F0502020204030204" pitchFamily="34" charset="0"/>
                <a:ea typeface="宋体" panose="02010600030101010101" pitchFamily="2" charset="-122"/>
              </a:rPr>
              <a:t>Oct</a:t>
            </a:r>
            <a:r>
              <a:rPr lang="en-GB" altLang="zh-CN" sz="2000" dirty="0" smtClean="0">
                <a:solidFill>
                  <a:srgbClr val="FF6600"/>
                </a:solidFill>
                <a:latin typeface="Calibri" panose="020F0502020204030204" pitchFamily="34" charset="0"/>
                <a:ea typeface="宋体" panose="02010600030101010101" pitchFamily="2" charset="-122"/>
              </a:rPr>
              <a:t> 2017</a:t>
            </a:r>
            <a:endParaRPr lang="en-GB" altLang="zh-CN" sz="2000" dirty="0" smtClean="0">
              <a:solidFill>
                <a:srgbClr val="FF6600"/>
              </a:solidFill>
              <a:latin typeface="Calibri" panose="020F0502020204030204" pitchFamily="34" charset="0"/>
              <a:ea typeface="宋体" panose="02010600030101010101" pitchFamily="2" charset="-122"/>
            </a:endParaRPr>
          </a:p>
        </p:txBody>
      </p:sp>
    </p:spTree>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par>
                          <p:cTn id="8" fill="hold">
                            <p:stCondLst>
                              <p:cond delay="1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250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45050" y="3717032"/>
            <a:ext cx="4392488" cy="32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nSpc>
                <a:spcPts val="1800"/>
              </a:lnSpc>
              <a:spcAft>
                <a:spcPts val="600"/>
              </a:spcAft>
            </a:pPr>
            <a:r>
              <a:rPr lang="en-US" altLang="zh-CN" b="1" dirty="0"/>
              <a:t>U-PARK</a:t>
            </a:r>
            <a:r>
              <a:rPr lang="zh-CN" altLang="en-US" b="1" dirty="0"/>
              <a:t>（</a:t>
            </a:r>
            <a:r>
              <a:rPr lang="en-US" altLang="zh-CN" b="1" dirty="0"/>
              <a:t>U</a:t>
            </a:r>
            <a:r>
              <a:rPr lang="zh-CN" altLang="en-US" b="1" dirty="0" smtClean="0"/>
              <a:t>谷）</a:t>
            </a:r>
            <a:r>
              <a:rPr lang="en-US" altLang="zh-CN" b="1" dirty="0" smtClean="0"/>
              <a:t>      </a:t>
            </a:r>
            <a:r>
              <a:rPr lang="zh-CN" altLang="en-US" b="1" dirty="0" smtClean="0"/>
              <a:t>无线</a:t>
            </a:r>
            <a:r>
              <a:rPr lang="zh-CN" altLang="en-US" b="1" dirty="0"/>
              <a:t>谷</a:t>
            </a:r>
            <a:endParaRPr lang="en-US" altLang="zh-CN" b="1" dirty="0"/>
          </a:p>
        </p:txBody>
      </p:sp>
      <p:sp>
        <p:nvSpPr>
          <p:cNvPr id="7" name="Rectangle 2"/>
          <p:cNvSpPr txBox="1">
            <a:spLocks noChangeArrowheads="1"/>
          </p:cNvSpPr>
          <p:nvPr/>
        </p:nvSpPr>
        <p:spPr bwMode="auto">
          <a:xfrm>
            <a:off x="363705" y="190029"/>
            <a:ext cx="8353425" cy="574675"/>
          </a:xfrm>
          <a:prstGeom prst="rect">
            <a:avLst/>
          </a:prstGeom>
          <a:noFill/>
          <a:ln w="9525">
            <a:noFill/>
            <a:miter lim="800000"/>
          </a:ln>
        </p:spPr>
        <p:txBody>
          <a:bodyPr lIns="0" tIns="0" rIns="0" bIns="0" anchor="b"/>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我们的业主</a:t>
            </a:r>
            <a:r>
              <a:rPr lang="en-US" altLang="zh-CN" sz="2400" b="1" dirty="0" smtClean="0">
                <a:solidFill>
                  <a:schemeClr val="bg1"/>
                </a:solidFill>
                <a:effectLst>
                  <a:outerShdw blurRad="38100" dist="38100" dir="2700000" algn="tl">
                    <a:srgbClr val="C0C0C0"/>
                  </a:outerShdw>
                </a:effectLst>
                <a:latin typeface="汉仪中黑简"/>
                <a:ea typeface="汉仪中黑简"/>
                <a:cs typeface="汉仪中黑简"/>
              </a:rPr>
              <a:t>——</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南京</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未来</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科技城</a:t>
            </a:r>
            <a:endParaRPr lang="zh-CN" altLang="en-US" sz="2400" b="1" dirty="0">
              <a:solidFill>
                <a:schemeClr val="bg1"/>
              </a:solidFill>
              <a:effectLst>
                <a:outerShdw blurRad="38100" dist="38100" dir="2700000" algn="tl">
                  <a:srgbClr val="C0C0C0"/>
                </a:outerShdw>
              </a:effectLst>
              <a:latin typeface="汉仪中黑简"/>
              <a:ea typeface="汉仪中黑简"/>
              <a:cs typeface="汉仪中黑简"/>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6348" y="1052736"/>
            <a:ext cx="3885653" cy="2588817"/>
          </a:xfrm>
          <a:prstGeom prst="rect">
            <a:avLst/>
          </a:prstGeom>
        </p:spPr>
      </p:pic>
      <p:sp>
        <p:nvSpPr>
          <p:cNvPr id="4" name="TextBox 3"/>
          <p:cNvSpPr txBox="1"/>
          <p:nvPr/>
        </p:nvSpPr>
        <p:spPr>
          <a:xfrm>
            <a:off x="755576" y="6011996"/>
            <a:ext cx="3744416" cy="369332"/>
          </a:xfrm>
          <a:prstGeom prst="rect">
            <a:avLst/>
          </a:prstGeom>
          <a:noFill/>
        </p:spPr>
        <p:txBody>
          <a:bodyPr wrap="square" rtlCol="0">
            <a:spAutoFit/>
          </a:bodyPr>
          <a:lstStyle/>
          <a:p>
            <a:r>
              <a:rPr lang="zh-CN" altLang="en-US" b="1" dirty="0" smtClean="0"/>
              <a:t>砂之船奥特莱斯商场</a:t>
            </a:r>
            <a:endParaRPr lang="en-US" altLang="zh-CN" b="1" dirty="0" smtClean="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48" y="4149080"/>
            <a:ext cx="3876316" cy="180733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3460195"/>
            <a:ext cx="3087484" cy="2057037"/>
          </a:xfrm>
          <a:prstGeom prst="rect">
            <a:avLst/>
          </a:prstGeom>
        </p:spPr>
      </p:pic>
      <p:sp>
        <p:nvSpPr>
          <p:cNvPr id="8" name="TextBox 7"/>
          <p:cNvSpPr txBox="1"/>
          <p:nvPr/>
        </p:nvSpPr>
        <p:spPr>
          <a:xfrm>
            <a:off x="5793959" y="5589240"/>
            <a:ext cx="1658361" cy="646331"/>
          </a:xfrm>
          <a:prstGeom prst="rect">
            <a:avLst/>
          </a:prstGeom>
          <a:noFill/>
        </p:spPr>
        <p:txBody>
          <a:bodyPr wrap="square" rtlCol="0">
            <a:spAutoFit/>
          </a:bodyPr>
          <a:lstStyle/>
          <a:p>
            <a:r>
              <a:rPr lang="zh-CN" altLang="en-US" b="1" dirty="0"/>
              <a:t>湿地公园</a:t>
            </a:r>
            <a:endParaRPr lang="en-US" altLang="zh-CN" b="1" dirty="0"/>
          </a:p>
          <a:p>
            <a:endParaRPr lang="zh-CN" altLang="en-US" dirty="0"/>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5676" y="1052736"/>
            <a:ext cx="3059832" cy="1828250"/>
          </a:xfrm>
          <a:prstGeom prst="rect">
            <a:avLst/>
          </a:prstGeom>
        </p:spPr>
      </p:pic>
      <p:sp>
        <p:nvSpPr>
          <p:cNvPr id="10" name="TextBox 9"/>
          <p:cNvSpPr txBox="1"/>
          <p:nvPr/>
        </p:nvSpPr>
        <p:spPr>
          <a:xfrm>
            <a:off x="4903621" y="2987660"/>
            <a:ext cx="3196771" cy="369332"/>
          </a:xfrm>
          <a:prstGeom prst="rect">
            <a:avLst/>
          </a:prstGeom>
          <a:noFill/>
        </p:spPr>
        <p:txBody>
          <a:bodyPr wrap="square" rtlCol="0">
            <a:spAutoFit/>
          </a:bodyPr>
          <a:lstStyle/>
          <a:p>
            <a:r>
              <a:rPr lang="zh-CN" altLang="en-US" b="1" dirty="0" smtClean="0"/>
              <a:t>华谊兄弟（南京）电影小镇</a:t>
            </a:r>
            <a:endParaRPr lang="zh-CN" altLang="en-US" b="1" dirty="0"/>
          </a:p>
        </p:txBody>
      </p:sp>
    </p:spTree>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barn(inVertical)">
                                      <p:cBhvr>
                                        <p:cTn id="14" dur="500"/>
                                        <p:tgtEl>
                                          <p:spTgt spid="6147"/>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childTnLst>
                          </p:cTn>
                        </p:par>
                        <p:par>
                          <p:cTn id="19" fill="hold">
                            <p:stCondLst>
                              <p:cond delay="25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ppt_x"/>
                                          </p:val>
                                        </p:tav>
                                        <p:tav tm="100000">
                                          <p:val>
                                            <p:strVal val="#ppt_x"/>
                                          </p:val>
                                        </p:tav>
                                      </p:tavLst>
                                    </p:anim>
                                    <p:anim calcmode="lin" valueType="num">
                                      <p:cBhvr additive="base">
                                        <p:cTn id="29" dur="100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6"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childTnLst>
                          </p:cTn>
                        </p:par>
                        <p:par>
                          <p:cTn id="34" fill="hold">
                            <p:stCondLst>
                              <p:cond delay="6500"/>
                            </p:stCondLst>
                            <p:childTnLst>
                              <p:par>
                                <p:cTn id="35" presetID="6"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4"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95288" y="406053"/>
            <a:ext cx="8353425" cy="574675"/>
          </a:xfrm>
          <a:prstGeom prst="rect">
            <a:avLst/>
          </a:prstGeom>
          <a:noFill/>
          <a:ln w="9525">
            <a:noFill/>
            <a:miter lim="800000"/>
          </a:ln>
        </p:spPr>
        <p:txBody>
          <a:bodyPr lIns="0" tIns="0" rIns="0" bIns="0" anchor="b"/>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南京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上秦</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淮假日酒店和南京上秦淮套房假日酒店介绍</a:t>
            </a:r>
            <a:b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br>
            <a:endParaRPr lang="zh-CN" altLang="en-US" sz="1600" b="1" dirty="0">
              <a:solidFill>
                <a:schemeClr val="bg1"/>
              </a:solidFill>
              <a:effectLst>
                <a:outerShdw blurRad="38100" dist="38100" dir="2700000" algn="tl">
                  <a:srgbClr val="C0C0C0"/>
                </a:outerShdw>
              </a:effectLst>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6" name="Picture 2" descr="C:\Users\alanzhu\Desktop\假日酒店_效果图 20161028\酒店图片1.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3415" r="3795"/>
          <a:stretch>
            <a:fillRect/>
          </a:stretch>
        </p:blipFill>
        <p:spPr bwMode="auto">
          <a:xfrm>
            <a:off x="719531" y="1412776"/>
            <a:ext cx="4261252" cy="31959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4931876"/>
            <a:ext cx="2880320" cy="369332"/>
          </a:xfrm>
          <a:prstGeom prst="rect">
            <a:avLst/>
          </a:prstGeom>
          <a:noFill/>
        </p:spPr>
        <p:txBody>
          <a:bodyPr wrap="square" rtlCol="0">
            <a:spAutoFit/>
          </a:bodyPr>
          <a:lstStyle/>
          <a:p>
            <a:r>
              <a:rPr lang="zh-CN" altLang="en-US" b="1" dirty="0" smtClean="0"/>
              <a:t>南京上秦淮假日酒店</a:t>
            </a:r>
            <a:endParaRPr lang="zh-CN" altLang="en-US" b="1" dirty="0"/>
          </a:p>
        </p:txBody>
      </p:sp>
      <p:pic>
        <p:nvPicPr>
          <p:cNvPr id="8" name="图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916832"/>
            <a:ext cx="2456770" cy="382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364088" y="1340768"/>
            <a:ext cx="2736304" cy="369332"/>
          </a:xfrm>
          <a:prstGeom prst="rect">
            <a:avLst/>
          </a:prstGeom>
          <a:noFill/>
        </p:spPr>
        <p:txBody>
          <a:bodyPr wrap="square" rtlCol="0">
            <a:spAutoFit/>
          </a:bodyPr>
          <a:lstStyle/>
          <a:p>
            <a:r>
              <a:rPr lang="zh-CN" altLang="en-US" b="1" dirty="0" smtClean="0"/>
              <a:t>南京上秦淮套房假日酒店</a:t>
            </a:r>
            <a:endParaRPr lang="zh-CN" altLang="en-US" b="1" dirty="0"/>
          </a:p>
        </p:txBody>
      </p:sp>
    </p:spTree>
  </p:cSld>
  <p:clrMapOvr>
    <a:masterClrMapping/>
  </p:clrMapOvr>
  <p:transition spd="med" advClick="0">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1000"/>
                                        <p:tgtEl>
                                          <p:spTgt spid="6"/>
                                        </p:tgtEl>
                                      </p:cBhvr>
                                    </p:animEffect>
                                  </p:childTnLst>
                                </p:cTn>
                              </p:par>
                            </p:childTnLst>
                          </p:cTn>
                        </p:par>
                        <p:par>
                          <p:cTn id="8" fill="hold">
                            <p:stCondLst>
                              <p:cond delay="1000"/>
                            </p:stCondLst>
                            <p:childTnLst>
                              <p:par>
                                <p:cTn id="9" presetID="53" presetClass="entr" presetSubtype="16" fill="hold" grpId="1" nodeType="afterEffect">
                                  <p:stCondLst>
                                    <p:cond delay="0"/>
                                  </p:stCondLst>
                                  <p:iterate type="lt">
                                    <p:tmPct val="0"/>
                                  </p:iterate>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500"/>
                            </p:stCondLst>
                            <p:childTnLst>
                              <p:par>
                                <p:cTn id="15" presetID="34" presetClass="emph" presetSubtype="0" fill="hold" grpId="0"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2"/>
                                        </p:tgtEl>
                                        <p:attrNameLst>
                                          <p:attrName>ppt_x</p:attrName>
                                          <p:attrName>ppt_y</p:attrName>
                                        </p:attrNameLst>
                                      </p:cBhvr>
                                    </p:animMotion>
                                    <p:animRot by="1500000">
                                      <p:cBhvr>
                                        <p:cTn id="17" dur="125" fill="hold">
                                          <p:stCondLst>
                                            <p:cond delay="0"/>
                                          </p:stCondLst>
                                        </p:cTn>
                                        <p:tgtEl>
                                          <p:spTgt spid="2"/>
                                        </p:tgtEl>
                                        <p:attrNameLst>
                                          <p:attrName>r</p:attrName>
                                        </p:attrNameLst>
                                      </p:cBhvr>
                                    </p:animRot>
                                    <p:animRot by="-1500000">
                                      <p:cBhvr>
                                        <p:cTn id="18" dur="125" fill="hold">
                                          <p:stCondLst>
                                            <p:cond delay="125"/>
                                          </p:stCondLst>
                                        </p:cTn>
                                        <p:tgtEl>
                                          <p:spTgt spid="2"/>
                                        </p:tgtEl>
                                        <p:attrNameLst>
                                          <p:attrName>r</p:attrName>
                                        </p:attrNameLst>
                                      </p:cBhvr>
                                    </p:animRot>
                                    <p:animRot by="-1500000">
                                      <p:cBhvr>
                                        <p:cTn id="19" dur="125" fill="hold">
                                          <p:stCondLst>
                                            <p:cond delay="250"/>
                                          </p:stCondLst>
                                        </p:cTn>
                                        <p:tgtEl>
                                          <p:spTgt spid="2"/>
                                        </p:tgtEl>
                                        <p:attrNameLst>
                                          <p:attrName>r</p:attrName>
                                        </p:attrNameLst>
                                      </p:cBhvr>
                                    </p:animRot>
                                    <p:animRot by="1500000">
                                      <p:cBhvr>
                                        <p:cTn id="20" dur="125" fill="hold">
                                          <p:stCondLst>
                                            <p:cond delay="375"/>
                                          </p:stCondLst>
                                        </p:cTn>
                                        <p:tgtEl>
                                          <p:spTgt spid="2"/>
                                        </p:tgtEl>
                                        <p:attrNameLst>
                                          <p:attrName>r</p:attrName>
                                        </p:attrNameLst>
                                      </p:cBhvr>
                                    </p:animRot>
                                  </p:childTnLst>
                                </p:cTn>
                              </p:par>
                            </p:childTnLst>
                          </p:cTn>
                        </p:par>
                        <p:par>
                          <p:cTn id="21" fill="hold">
                            <p:stCondLst>
                              <p:cond delay="24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1000"/>
                                        <p:tgtEl>
                                          <p:spTgt spid="3"/>
                                        </p:tgtEl>
                                      </p:cBhvr>
                                    </p:animEffect>
                                  </p:childTnLst>
                                </p:cTn>
                              </p:par>
                            </p:childTnLst>
                          </p:cTn>
                        </p:par>
                        <p:par>
                          <p:cTn id="25" fill="hold">
                            <p:stCondLst>
                              <p:cond delay="3400"/>
                            </p:stCondLst>
                            <p:childTnLst>
                              <p:par>
                                <p:cTn id="26" presetID="42"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611560" y="1957852"/>
            <a:ext cx="4392488" cy="317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p>
            <a:pPr algn="just">
              <a:lnSpc>
                <a:spcPts val="1800"/>
              </a:lnSpc>
              <a:spcAft>
                <a:spcPts val="600"/>
              </a:spcAft>
            </a:pPr>
            <a:r>
              <a:rPr lang="zh-CN" altLang="en-US" dirty="0" smtClean="0">
                <a:solidFill>
                  <a:srgbClr val="000000"/>
                </a:solidFill>
                <a:latin typeface="汉仪中黑简" pitchFamily="49" charset="-122"/>
                <a:ea typeface="汉仪中黑简" pitchFamily="49" charset="-122"/>
              </a:rPr>
              <a:t>   </a:t>
            </a:r>
            <a:r>
              <a:rPr lang="zh-CN" altLang="en-US" b="1" dirty="0"/>
              <a:t>南京上秦淮假日酒店和南京上秦淮套房假日酒店</a:t>
            </a:r>
            <a:r>
              <a:rPr lang="zh-CN" altLang="zh-CN" b="1" dirty="0"/>
              <a:t>是由南京紫金（江宁）科技创业特别社区投资兴建，</a:t>
            </a:r>
            <a:r>
              <a:rPr lang="zh-CN" altLang="en-US" b="1" dirty="0"/>
              <a:t>位于江宁区秣周东路紫金（江宁）科技创业特别社区内，是洲际酒店集团旗下一家国际化的商务酒店。</a:t>
            </a:r>
            <a:endParaRPr lang="en-US" altLang="zh-CN" b="1" dirty="0"/>
          </a:p>
          <a:p>
            <a:pPr algn="just" eaLnBrk="0" hangingPunct="0">
              <a:lnSpc>
                <a:spcPts val="1800"/>
              </a:lnSpc>
              <a:spcAft>
                <a:spcPts val="600"/>
              </a:spcAft>
            </a:pPr>
            <a:r>
              <a:rPr lang="zh-CN" altLang="en-US" b="1" dirty="0"/>
              <a:t>   酒店</a:t>
            </a:r>
            <a:r>
              <a:rPr lang="zh-CN" altLang="zh-CN" b="1" dirty="0"/>
              <a:t>地理位置优越。距离南京禄口国际机场、南京南站仅</a:t>
            </a:r>
            <a:r>
              <a:rPr lang="en-US" altLang="zh-CN" b="1" dirty="0"/>
              <a:t>20</a:t>
            </a:r>
            <a:r>
              <a:rPr lang="zh-CN" altLang="zh-CN" b="1" dirty="0"/>
              <a:t>分钟车程。坐拥集餐饮、购物、娱乐等设施于一体的南京砂之船奥特莱斯艺术商业广场。毗邻南京银杏湖乐园、牛首山、方山国家地质公园、将军山、九龙湖等景区。酒店紧邻地铁三号线，与绕城高速、双龙大道、机场高速多条公路网无缝衔接。</a:t>
            </a:r>
            <a:endParaRPr lang="en-US" altLang="zh-CN" b="1" dirty="0"/>
          </a:p>
        </p:txBody>
      </p:sp>
      <p:sp>
        <p:nvSpPr>
          <p:cNvPr id="7" name="Rectangle 2"/>
          <p:cNvSpPr txBox="1">
            <a:spLocks noChangeArrowheads="1"/>
          </p:cNvSpPr>
          <p:nvPr/>
        </p:nvSpPr>
        <p:spPr bwMode="auto">
          <a:xfrm>
            <a:off x="395288" y="406053"/>
            <a:ext cx="8353425" cy="574675"/>
          </a:xfrm>
          <a:prstGeom prst="rect">
            <a:avLst/>
          </a:prstGeom>
          <a:noFill/>
          <a:ln w="9525">
            <a:noFill/>
            <a:miter lim="800000"/>
          </a:ln>
        </p:spPr>
        <p:txBody>
          <a:bodyPr lIns="0" tIns="0" rIns="0" bIns="0" anchor="b"/>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南京</a:t>
            </a:r>
            <a:r>
              <a:rPr lang="zh-CN" altLang="en-US" sz="2400" b="1" dirty="0">
                <a:solidFill>
                  <a:schemeClr val="bg1"/>
                </a:solidFill>
                <a:effectLst>
                  <a:outerShdw blurRad="38100" dist="38100" dir="2700000" algn="tl">
                    <a:srgbClr val="C0C0C0"/>
                  </a:outerShdw>
                </a:effectLst>
                <a:latin typeface="汉仪中黑简"/>
                <a:ea typeface="汉仪中黑简"/>
                <a:cs typeface="汉仪中黑简"/>
              </a:rPr>
              <a:t>上秦</a:t>
            </a:r>
            <a:r>
              <a:rPr lang="zh-CN" altLang="en-US" sz="2400" b="1" dirty="0" smtClean="0">
                <a:solidFill>
                  <a:schemeClr val="bg1"/>
                </a:solidFill>
                <a:effectLst>
                  <a:outerShdw blurRad="38100" dist="38100" dir="2700000" algn="tl">
                    <a:srgbClr val="C0C0C0"/>
                  </a:outerShdw>
                </a:effectLst>
                <a:latin typeface="汉仪中黑简"/>
                <a:ea typeface="汉仪中黑简"/>
                <a:cs typeface="汉仪中黑简"/>
              </a:rPr>
              <a:t>淮假日酒店和南京上秦淮套房假日酒店介绍</a:t>
            </a:r>
            <a:b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br>
            <a:endParaRPr lang="zh-CN" altLang="en-US" sz="1600" b="1" dirty="0">
              <a:solidFill>
                <a:schemeClr val="bg1"/>
              </a:solidFill>
              <a:effectLst>
                <a:outerShdw blurRad="38100" dist="38100" dir="2700000" algn="tl">
                  <a:srgbClr val="C0C0C0"/>
                </a:outerShdw>
              </a:effectLst>
            </a:endParaRPr>
          </a:p>
        </p:txBody>
      </p:sp>
      <p:sp>
        <p:nvSpPr>
          <p:cNvPr id="6149" name="图片 1"/>
          <p:cNvSpPr>
            <a:spLocks noChangeAspect="1"/>
          </p:cNvSpPr>
          <p:nvPr/>
        </p:nvSpPr>
        <p:spPr bwMode="auto">
          <a:xfrm>
            <a:off x="5376863" y="2443163"/>
            <a:ext cx="28670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6150"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219700" y="1772816"/>
            <a:ext cx="2881313" cy="360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395288" y="260350"/>
            <a:ext cx="8351837" cy="574675"/>
          </a:xfrm>
        </p:spPr>
        <p:txBody>
          <a:bodyPr/>
          <a:lstStyle/>
          <a:p>
            <a:pPr>
              <a:defRPr/>
            </a:pPr>
            <a:r>
              <a:rPr lang="zh-CN" altLang="en-US" sz="1800" b="1" dirty="0" smtClean="0">
                <a:effectLst>
                  <a:outerShdw blurRad="38100" dist="38100" dir="2700000" algn="tl">
                    <a:srgbClr val="C0C0C0"/>
                  </a:outerShdw>
                </a:effectLst>
                <a:latin typeface="汉仪中黑简"/>
                <a:ea typeface="汉仪中黑简"/>
                <a:cs typeface="汉仪中黑简"/>
              </a:rPr>
              <a:t>地理位置</a:t>
            </a:r>
            <a:br>
              <a:rPr lang="en-US" altLang="zh-CN" b="1" dirty="0" smtClean="0">
                <a:effectLst>
                  <a:outerShdw blurRad="38100" dist="38100" dir="2700000" algn="tl">
                    <a:srgbClr val="C0C0C0"/>
                  </a:outerShdw>
                </a:effectLst>
                <a:ea typeface="宋体" panose="02010600030101010101" pitchFamily="2" charset="-122"/>
              </a:rPr>
            </a:br>
            <a:r>
              <a:rPr lang="en-US" altLang="zh-CN" sz="1600" b="1" dirty="0" smtClean="0">
                <a:effectLst>
                  <a:outerShdw blurRad="38100" dist="38100" dir="2700000" algn="tl">
                    <a:srgbClr val="C0C0C0"/>
                  </a:outerShdw>
                </a:effectLst>
                <a:ea typeface="宋体" panose="02010600030101010101" pitchFamily="2" charset="-122"/>
              </a:rPr>
              <a:t>Location</a:t>
            </a:r>
            <a:endParaRPr lang="zh-CN" altLang="en-US" sz="1800" b="1" dirty="0" smtClean="0">
              <a:effectLst>
                <a:outerShdw blurRad="38100" dist="38100" dir="2700000" algn="tl">
                  <a:srgbClr val="C0C0C0"/>
                </a:outerShdw>
              </a:effectLst>
              <a:ea typeface="宋体" panose="02010600030101010101" pitchFamily="2" charset="-122"/>
            </a:endParaRPr>
          </a:p>
        </p:txBody>
      </p:sp>
      <p:sp>
        <p:nvSpPr>
          <p:cNvPr id="5123" name="矩形 3"/>
          <p:cNvSpPr>
            <a:spLocks noChangeArrowheads="1"/>
          </p:cNvSpPr>
          <p:nvPr/>
        </p:nvSpPr>
        <p:spPr bwMode="auto">
          <a:xfrm>
            <a:off x="5148263" y="1033463"/>
            <a:ext cx="2592387"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a:spcBef>
                <a:spcPct val="0"/>
              </a:spcBef>
              <a:buFontTx/>
              <a:buNone/>
              <a:defRPr/>
            </a:pPr>
            <a:r>
              <a:rPr lang="zh-CN" altLang="en-US" sz="1200" dirty="0">
                <a:solidFill>
                  <a:schemeClr val="tx1">
                    <a:lumMod val="50000"/>
                  </a:schemeClr>
                </a:solidFill>
                <a:latin typeface="汉仪中黑简"/>
                <a:ea typeface="汉仪中黑简"/>
                <a:cs typeface="汉仪中黑简"/>
              </a:rPr>
              <a:t>地铁</a:t>
            </a:r>
            <a:r>
              <a:rPr lang="en-US" altLang="zh-CN" sz="1200" dirty="0">
                <a:solidFill>
                  <a:schemeClr val="tx1">
                    <a:lumMod val="50000"/>
                  </a:schemeClr>
                </a:solidFill>
                <a:latin typeface="汉仪中黑简"/>
                <a:ea typeface="汉仪中黑简"/>
                <a:cs typeface="汉仪中黑简"/>
              </a:rPr>
              <a:t>3</a:t>
            </a:r>
            <a:r>
              <a:rPr lang="zh-CN" altLang="en-US" sz="1200" dirty="0">
                <a:solidFill>
                  <a:schemeClr val="tx1">
                    <a:lumMod val="50000"/>
                  </a:schemeClr>
                </a:solidFill>
                <a:latin typeface="汉仪中黑简"/>
                <a:ea typeface="汉仪中黑简"/>
                <a:cs typeface="汉仪中黑简"/>
              </a:rPr>
              <a:t>号线秣周东路</a:t>
            </a:r>
            <a:r>
              <a:rPr lang="zh-CN" altLang="en-US" sz="1200" dirty="0" smtClean="0">
                <a:solidFill>
                  <a:schemeClr val="tx1">
                    <a:lumMod val="50000"/>
                  </a:schemeClr>
                </a:solidFill>
                <a:latin typeface="汉仪中黑简"/>
                <a:ea typeface="汉仪中黑简"/>
                <a:cs typeface="汉仪中黑简"/>
              </a:rPr>
              <a:t>站</a:t>
            </a:r>
            <a:r>
              <a:rPr lang="en-US" altLang="zh-CN" sz="1200" dirty="0" smtClean="0">
                <a:solidFill>
                  <a:schemeClr val="tx1">
                    <a:lumMod val="50000"/>
                  </a:schemeClr>
                </a:solidFill>
                <a:latin typeface="汉仪中黑简"/>
                <a:ea typeface="汉仪中黑简"/>
                <a:cs typeface="汉仪中黑简"/>
              </a:rPr>
              <a:t>2</a:t>
            </a:r>
            <a:r>
              <a:rPr lang="zh-CN" altLang="en-US" sz="1200" dirty="0" smtClean="0">
                <a:solidFill>
                  <a:schemeClr val="tx1">
                    <a:lumMod val="50000"/>
                  </a:schemeClr>
                </a:solidFill>
                <a:latin typeface="汉仪中黑简"/>
                <a:ea typeface="汉仪中黑简"/>
                <a:cs typeface="汉仪中黑简"/>
              </a:rPr>
              <a:t>号出口</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dirty="0">
                <a:solidFill>
                  <a:schemeClr val="tx1">
                    <a:lumMod val="50000"/>
                  </a:schemeClr>
                </a:solidFill>
                <a:latin typeface="汉仪中黑简"/>
                <a:ea typeface="汉仪中黑简"/>
                <a:cs typeface="汉仪中黑简"/>
              </a:rPr>
              <a:t>: </a:t>
            </a:r>
            <a:r>
              <a:rPr lang="en-US" altLang="zh-CN" sz="1200" b="0" dirty="0" smtClean="0">
                <a:solidFill>
                  <a:schemeClr val="tx1">
                    <a:lumMod val="50000"/>
                  </a:schemeClr>
                </a:solidFill>
                <a:latin typeface="汉仪中黑简"/>
                <a:ea typeface="汉仪中黑简"/>
                <a:cs typeface="汉仪中黑简"/>
              </a:rPr>
              <a:t>1</a:t>
            </a:r>
            <a:r>
              <a:rPr lang="en-US" altLang="zh-CN" sz="1200" b="0" dirty="0" smtClean="0">
                <a:solidFill>
                  <a:schemeClr val="tx1">
                    <a:lumMod val="50000"/>
                  </a:schemeClr>
                </a:solidFill>
                <a:latin typeface="+mn-lt"/>
                <a:ea typeface="汉仪中黑简"/>
                <a:cs typeface="汉仪中黑简"/>
              </a:rPr>
              <a:t>00</a:t>
            </a:r>
            <a:r>
              <a:rPr lang="zh-CN" altLang="en-US" sz="1200" b="0" dirty="0">
                <a:solidFill>
                  <a:schemeClr val="tx1">
                    <a:lumMod val="50000"/>
                  </a:schemeClr>
                </a:solidFill>
                <a:latin typeface="汉仪中黑简"/>
                <a:ea typeface="汉仪中黑简"/>
                <a:cs typeface="汉仪中黑简"/>
              </a:rPr>
              <a:t>米</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en-US" altLang="zh-CN" sz="1200" dirty="0">
                <a:solidFill>
                  <a:schemeClr val="tx1">
                    <a:lumMod val="50000"/>
                  </a:schemeClr>
                </a:solidFill>
                <a:latin typeface="汉仪中黑简"/>
                <a:ea typeface="汉仪中黑简"/>
                <a:cs typeface="汉仪中黑简"/>
              </a:rPr>
              <a:t>: </a:t>
            </a:r>
            <a:r>
              <a:rPr lang="zh-CN" altLang="en-US" sz="1200" b="0" dirty="0" smtClean="0">
                <a:solidFill>
                  <a:schemeClr val="tx1">
                    <a:lumMod val="50000"/>
                  </a:schemeClr>
                </a:solidFill>
                <a:latin typeface="汉仪中黑简"/>
                <a:ea typeface="汉仪中黑简"/>
                <a:cs typeface="汉仪中黑简"/>
              </a:rPr>
              <a:t>步行</a:t>
            </a:r>
            <a:r>
              <a:rPr lang="en-US" altLang="zh-CN" sz="1200" b="0" dirty="0" smtClean="0">
                <a:solidFill>
                  <a:schemeClr val="tx1">
                    <a:lumMod val="50000"/>
                  </a:schemeClr>
                </a:solidFill>
                <a:latin typeface="+mn-lt"/>
                <a:ea typeface="汉仪中黑简"/>
                <a:cs typeface="汉仪中黑简"/>
              </a:rPr>
              <a:t>2</a:t>
            </a:r>
            <a:r>
              <a:rPr lang="zh-CN" altLang="en-US" sz="1200" b="0" dirty="0" smtClean="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南京南站</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19</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地铁</a:t>
            </a:r>
            <a:r>
              <a:rPr lang="en-US" altLang="zh-CN" sz="1200" b="0" dirty="0">
                <a:solidFill>
                  <a:schemeClr val="tx1">
                    <a:lumMod val="50000"/>
                  </a:schemeClr>
                </a:solidFill>
                <a:latin typeface="+mn-lt"/>
                <a:ea typeface="汉仪中黑简"/>
                <a:cs typeface="汉仪中黑简"/>
              </a:rPr>
              <a:t>15</a:t>
            </a:r>
            <a:r>
              <a:rPr lang="zh-CN" altLang="en-US" sz="1200" b="0" dirty="0">
                <a:solidFill>
                  <a:schemeClr val="tx1">
                    <a:lumMod val="50000"/>
                  </a:schemeClr>
                </a:solidFill>
                <a:latin typeface="汉仪中黑简"/>
                <a:ea typeface="汉仪中黑简"/>
                <a:cs typeface="汉仪中黑简"/>
              </a:rPr>
              <a:t>分钟，驾车</a:t>
            </a:r>
            <a:r>
              <a:rPr lang="en-US" altLang="zh-CN" sz="1200" b="0" dirty="0">
                <a:solidFill>
                  <a:schemeClr val="tx1">
                    <a:lumMod val="50000"/>
                  </a:schemeClr>
                </a:solidFill>
                <a:latin typeface="+mn-lt"/>
                <a:ea typeface="汉仪中黑简"/>
                <a:cs typeface="汉仪中黑简"/>
              </a:rPr>
              <a:t>25</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南京禄口国际机场</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19</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spcAft>
                <a:spcPts val="600"/>
              </a:spcAft>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驾车</a:t>
            </a:r>
            <a:r>
              <a:rPr lang="en-US" altLang="zh-CN" sz="1200" b="0" dirty="0">
                <a:solidFill>
                  <a:schemeClr val="tx1">
                    <a:lumMod val="50000"/>
                  </a:schemeClr>
                </a:solidFill>
                <a:latin typeface="+mn-lt"/>
                <a:ea typeface="汉仪中黑简"/>
                <a:cs typeface="汉仪中黑简"/>
              </a:rPr>
              <a:t>25</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南京站</a:t>
            </a:r>
            <a:endParaRPr lang="en-US" altLang="zh-CN" sz="120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距离：</a:t>
            </a:r>
            <a:r>
              <a:rPr lang="en-US" altLang="zh-CN" sz="1200" b="0" dirty="0">
                <a:solidFill>
                  <a:schemeClr val="tx1">
                    <a:lumMod val="50000"/>
                  </a:schemeClr>
                </a:solidFill>
                <a:latin typeface="+mn-lt"/>
                <a:ea typeface="汉仪中黑简"/>
                <a:cs typeface="汉仪中黑简"/>
              </a:rPr>
              <a:t>26</a:t>
            </a:r>
            <a:r>
              <a:rPr lang="zh-CN" altLang="en-US" sz="1200" b="0" dirty="0">
                <a:solidFill>
                  <a:schemeClr val="tx1">
                    <a:lumMod val="50000"/>
                  </a:schemeClr>
                </a:solidFill>
                <a:latin typeface="汉仪中黑简"/>
                <a:ea typeface="汉仪中黑简"/>
                <a:cs typeface="汉仪中黑简"/>
              </a:rPr>
              <a:t>公里</a:t>
            </a:r>
            <a:endParaRPr lang="en-US" altLang="zh-CN" sz="1200" b="0" dirty="0">
              <a:solidFill>
                <a:schemeClr val="tx1">
                  <a:lumMod val="50000"/>
                </a:schemeClr>
              </a:solidFill>
              <a:latin typeface="汉仪中黑简"/>
              <a:ea typeface="汉仪中黑简"/>
              <a:cs typeface="汉仪中黑简"/>
            </a:endParaRPr>
          </a:p>
          <a:p>
            <a:pPr>
              <a:spcBef>
                <a:spcPct val="0"/>
              </a:spcBef>
              <a:buFontTx/>
              <a:buNone/>
              <a:defRPr/>
            </a:pPr>
            <a:r>
              <a:rPr lang="zh-CN" altLang="en-US" sz="1200" dirty="0">
                <a:solidFill>
                  <a:schemeClr val="tx1">
                    <a:lumMod val="50000"/>
                  </a:schemeClr>
                </a:solidFill>
                <a:latin typeface="汉仪中黑简"/>
                <a:ea typeface="汉仪中黑简"/>
                <a:cs typeface="汉仪中黑简"/>
              </a:rPr>
              <a:t>行程：</a:t>
            </a:r>
            <a:r>
              <a:rPr lang="zh-CN" altLang="en-US" sz="1200" b="0" dirty="0">
                <a:solidFill>
                  <a:schemeClr val="tx1">
                    <a:lumMod val="50000"/>
                  </a:schemeClr>
                </a:solidFill>
                <a:latin typeface="汉仪中黑简"/>
                <a:ea typeface="汉仪中黑简"/>
                <a:cs typeface="汉仪中黑简"/>
              </a:rPr>
              <a:t>地铁</a:t>
            </a:r>
            <a:r>
              <a:rPr lang="en-US" altLang="zh-CN" sz="1200" b="0" dirty="0">
                <a:solidFill>
                  <a:schemeClr val="tx1">
                    <a:lumMod val="50000"/>
                  </a:schemeClr>
                </a:solidFill>
                <a:latin typeface="+mn-lt"/>
                <a:ea typeface="汉仪中黑简"/>
                <a:cs typeface="汉仪中黑简"/>
              </a:rPr>
              <a:t>40</a:t>
            </a:r>
            <a:r>
              <a:rPr lang="zh-CN" altLang="en-US" sz="1200" b="0" dirty="0">
                <a:solidFill>
                  <a:schemeClr val="tx1">
                    <a:lumMod val="50000"/>
                  </a:schemeClr>
                </a:solidFill>
                <a:latin typeface="汉仪中黑简"/>
                <a:ea typeface="汉仪中黑简"/>
                <a:cs typeface="汉仪中黑简"/>
              </a:rPr>
              <a:t>分钟，驾车</a:t>
            </a:r>
            <a:r>
              <a:rPr lang="en-US" altLang="zh-CN" sz="1200" b="0" dirty="0">
                <a:solidFill>
                  <a:schemeClr val="tx1">
                    <a:lumMod val="50000"/>
                  </a:schemeClr>
                </a:solidFill>
                <a:latin typeface="+mn-lt"/>
                <a:ea typeface="汉仪中黑简"/>
                <a:cs typeface="汉仪中黑简"/>
              </a:rPr>
              <a:t>30</a:t>
            </a:r>
            <a:r>
              <a:rPr lang="zh-CN" altLang="en-US" sz="1200" b="0" dirty="0">
                <a:solidFill>
                  <a:schemeClr val="tx1">
                    <a:lumMod val="50000"/>
                  </a:schemeClr>
                </a:solidFill>
                <a:latin typeface="汉仪中黑简"/>
                <a:ea typeface="汉仪中黑简"/>
                <a:cs typeface="汉仪中黑简"/>
              </a:rPr>
              <a:t>分钟</a:t>
            </a:r>
            <a:endParaRPr lang="en-US" altLang="zh-CN" sz="1200" dirty="0">
              <a:solidFill>
                <a:schemeClr val="tx1">
                  <a:lumMod val="50000"/>
                </a:schemeClr>
              </a:solidFill>
              <a:latin typeface="汉仪中黑简"/>
              <a:ea typeface="汉仪中黑简"/>
              <a:cs typeface="汉仪中黑简"/>
            </a:endParaRPr>
          </a:p>
        </p:txBody>
      </p:sp>
      <p:sp>
        <p:nvSpPr>
          <p:cNvPr id="5124" name="矩形 4"/>
          <p:cNvSpPr>
            <a:spLocks noChangeArrowheads="1"/>
          </p:cNvSpPr>
          <p:nvPr/>
        </p:nvSpPr>
        <p:spPr bwMode="auto">
          <a:xfrm>
            <a:off x="5148263" y="3573463"/>
            <a:ext cx="396081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65000"/>
              </a:spcBef>
              <a:buChar char="•"/>
              <a:defRPr sz="3200" b="1">
                <a:solidFill>
                  <a:schemeClr val="tx1"/>
                </a:solidFill>
                <a:latin typeface="Myriad Pro" pitchFamily="34" charset="0"/>
                <a:ea typeface="宋体" panose="02010600030101010101" pitchFamily="2" charset="-122"/>
              </a:defRPr>
            </a:lvl1pPr>
            <a:lvl2pPr marL="742950" indent="-285750" eaLnBrk="0" hangingPunct="0">
              <a:spcBef>
                <a:spcPct val="65000"/>
              </a:spcBef>
              <a:buClr>
                <a:schemeClr val="bg2"/>
              </a:buClr>
              <a:buFont typeface="Wingdings" panose="05000000000000000000" pitchFamily="2" charset="2"/>
              <a:buChar char="§"/>
              <a:defRPr sz="1600">
                <a:solidFill>
                  <a:schemeClr val="tx1"/>
                </a:solidFill>
                <a:latin typeface="Myriad Pro" pitchFamily="34" charset="0"/>
                <a:ea typeface="宋体" panose="02010600030101010101" pitchFamily="2" charset="-122"/>
              </a:defRPr>
            </a:lvl2pPr>
            <a:lvl3pPr marL="1143000" indent="-228600" eaLnBrk="0" hangingPunct="0">
              <a:spcBef>
                <a:spcPct val="65000"/>
              </a:spcBef>
              <a:buClr>
                <a:schemeClr val="bg2"/>
              </a:buClr>
              <a:buFont typeface="Myriad Pro" pitchFamily="34" charset="0"/>
              <a:buChar char="–"/>
              <a:defRPr sz="1400">
                <a:solidFill>
                  <a:schemeClr val="tx1"/>
                </a:solidFill>
                <a:latin typeface="Myriad Pro" pitchFamily="34" charset="0"/>
                <a:ea typeface="宋体" panose="02010600030101010101" pitchFamily="2" charset="-122"/>
              </a:defRPr>
            </a:lvl3pPr>
            <a:lvl4pPr marL="1600200" indent="-228600" eaLnBrk="0" hangingPunct="0">
              <a:spcBef>
                <a:spcPct val="65000"/>
              </a:spcBef>
              <a:buClr>
                <a:schemeClr val="bg2"/>
              </a:buClr>
              <a:buFont typeface="Wingdings" panose="05000000000000000000" pitchFamily="2" charset="2"/>
              <a:buChar char="§"/>
              <a:defRPr sz="1300">
                <a:solidFill>
                  <a:schemeClr val="tx1"/>
                </a:solidFill>
                <a:latin typeface="Myriad Pro" pitchFamily="34" charset="0"/>
                <a:ea typeface="宋体" panose="02010600030101010101" pitchFamily="2" charset="-122"/>
              </a:defRPr>
            </a:lvl4pPr>
            <a:lvl5pPr marL="2057400" indent="-228600" eaLnBrk="0" hangingPunct="0">
              <a:spcBef>
                <a:spcPct val="65000"/>
              </a:spcBef>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5pPr>
            <a:lvl6pPr marL="25146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6pPr>
            <a:lvl7pPr marL="29718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7pPr>
            <a:lvl8pPr marL="34290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8pPr>
            <a:lvl9pPr marL="3886200" indent="-228600" eaLnBrk="0" fontAlgn="base" hangingPunct="0">
              <a:spcBef>
                <a:spcPct val="65000"/>
              </a:spcBef>
              <a:spcAft>
                <a:spcPct val="0"/>
              </a:spcAft>
              <a:buClr>
                <a:schemeClr val="bg2"/>
              </a:buClr>
              <a:buFont typeface="Myriad Pro" pitchFamily="34" charset="0"/>
              <a:buChar char="–"/>
              <a:defRPr sz="1200">
                <a:solidFill>
                  <a:schemeClr val="tx1"/>
                </a:solidFill>
                <a:latin typeface="Myriad Pro" pitchFamily="34" charset="0"/>
                <a:ea typeface="宋体" panose="02010600030101010101" pitchFamily="2" charset="-122"/>
              </a:defRPr>
            </a:lvl9pPr>
          </a:lstStyle>
          <a:p>
            <a:pPr>
              <a:lnSpc>
                <a:spcPts val="1400"/>
              </a:lnSpc>
              <a:spcBef>
                <a:spcPct val="0"/>
              </a:spcBef>
              <a:buFontTx/>
              <a:buNone/>
              <a:defRPr/>
            </a:pPr>
            <a:r>
              <a:rPr lang="en-US" altLang="zh-CN" sz="1100" dirty="0" smtClean="0">
                <a:solidFill>
                  <a:schemeClr val="tx1">
                    <a:lumMod val="50000"/>
                  </a:schemeClr>
                </a:solidFill>
              </a:rPr>
              <a:t>Metro Line 3—</a:t>
            </a:r>
            <a:r>
              <a:rPr lang="en-US" altLang="zh-CN" sz="1100" dirty="0" err="1" smtClean="0">
                <a:solidFill>
                  <a:schemeClr val="tx1">
                    <a:lumMod val="50000"/>
                  </a:schemeClr>
                </a:solidFill>
              </a:rPr>
              <a:t>Mozhou</a:t>
            </a:r>
            <a:r>
              <a:rPr lang="en-US" altLang="zh-CN" sz="1100" dirty="0" smtClean="0">
                <a:solidFill>
                  <a:schemeClr val="tx1">
                    <a:lumMod val="50000"/>
                  </a:schemeClr>
                </a:solidFill>
              </a:rPr>
              <a:t> </a:t>
            </a:r>
            <a:r>
              <a:rPr lang="en-US" altLang="zh-CN" sz="1100" dirty="0">
                <a:solidFill>
                  <a:schemeClr val="tx1">
                    <a:lumMod val="50000"/>
                  </a:schemeClr>
                </a:solidFill>
              </a:rPr>
              <a:t>East Road Station, Exit 2</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anose="02010609060101010101" pitchFamily="2" charset="-122"/>
              </a:rPr>
              <a:t>: </a:t>
            </a:r>
            <a:r>
              <a:rPr lang="en-US" altLang="zh-CN" sz="1100" b="0" dirty="0" smtClean="0">
                <a:solidFill>
                  <a:schemeClr val="tx1">
                    <a:lumMod val="50000"/>
                  </a:schemeClr>
                </a:solidFill>
              </a:rPr>
              <a:t>100m</a:t>
            </a:r>
            <a:endParaRPr lang="en-US" altLang="zh-CN" sz="1100" b="0" dirty="0">
              <a:solidFill>
                <a:schemeClr val="tx1">
                  <a:lumMod val="50000"/>
                </a:schemeClr>
              </a:solidFill>
            </a:endParaRPr>
          </a:p>
          <a:p>
            <a:pPr>
              <a:lnSpc>
                <a:spcPts val="1500"/>
              </a:lnSpc>
              <a:spcBef>
                <a:spcPct val="0"/>
              </a:spcBef>
              <a:spcAft>
                <a:spcPts val="600"/>
              </a:spcAft>
              <a:buFontTx/>
              <a:buNone/>
              <a:defRPr/>
            </a:pPr>
            <a:r>
              <a:rPr lang="en-US" altLang="zh-CN" sz="1100" dirty="0" smtClean="0">
                <a:solidFill>
                  <a:schemeClr val="tx1">
                    <a:lumMod val="50000"/>
                  </a:schemeClr>
                </a:solidFill>
              </a:rPr>
              <a:t>Range       </a:t>
            </a:r>
            <a:r>
              <a:rPr lang="en-US" altLang="zh-CN" sz="1100" dirty="0">
                <a:solidFill>
                  <a:schemeClr val="tx1">
                    <a:lumMod val="50000"/>
                  </a:schemeClr>
                </a:solidFill>
              </a:rPr>
              <a:t>: </a:t>
            </a:r>
            <a:r>
              <a:rPr lang="en-US" altLang="zh-CN" sz="1100" b="0" dirty="0" smtClean="0">
                <a:solidFill>
                  <a:schemeClr val="tx1">
                    <a:lumMod val="50000"/>
                  </a:schemeClr>
                </a:solidFill>
              </a:rPr>
              <a:t>2mins </a:t>
            </a:r>
            <a:r>
              <a:rPr lang="en-US" altLang="zh-CN" sz="1100" b="0" dirty="0">
                <a:solidFill>
                  <a:schemeClr val="tx1">
                    <a:lumMod val="50000"/>
                  </a:schemeClr>
                </a:solidFill>
              </a:rPr>
              <a:t>by walking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South Railway Station</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anose="02010609060101010101" pitchFamily="2" charset="-122"/>
              </a:rPr>
              <a:t>: </a:t>
            </a:r>
            <a:r>
              <a:rPr lang="en-US" altLang="zh-CN" sz="1100" b="0" dirty="0">
                <a:solidFill>
                  <a:schemeClr val="tx1">
                    <a:lumMod val="50000"/>
                  </a:schemeClr>
                </a:solidFill>
              </a:rPr>
              <a:t>19km</a:t>
            </a:r>
            <a:endParaRPr lang="en-US" altLang="zh-CN" sz="1100" b="0" dirty="0">
              <a:solidFill>
                <a:schemeClr val="tx1">
                  <a:lumMod val="50000"/>
                </a:schemeClr>
              </a:solidFill>
            </a:endParaRPr>
          </a:p>
          <a:p>
            <a:pPr>
              <a:lnSpc>
                <a:spcPts val="1500"/>
              </a:lnSpc>
              <a:spcBef>
                <a:spcPct val="0"/>
              </a:spcBef>
              <a:spcAft>
                <a:spcPts val="600"/>
              </a:spcAft>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b="0" dirty="0">
                <a:solidFill>
                  <a:schemeClr val="tx1">
                    <a:lumMod val="50000"/>
                  </a:schemeClr>
                </a:solidFill>
              </a:rPr>
              <a:t>15mins by Metro</a:t>
            </a:r>
            <a:r>
              <a:rPr lang="en-US" altLang="zh-CN" sz="1100" b="0" dirty="0" smtClean="0">
                <a:solidFill>
                  <a:schemeClr val="tx1">
                    <a:lumMod val="50000"/>
                  </a:schemeClr>
                </a:solidFill>
              </a:rPr>
              <a:t>, 25mins </a:t>
            </a:r>
            <a:r>
              <a:rPr lang="en-US" altLang="zh-CN" sz="1100" b="0" dirty="0">
                <a:solidFill>
                  <a:schemeClr val="tx1">
                    <a:lumMod val="50000"/>
                  </a:schemeClr>
                </a:solidFill>
              </a:rPr>
              <a:t>by driving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a:t>
            </a:r>
            <a:r>
              <a:rPr lang="en-US" altLang="zh-CN" sz="1100" dirty="0" err="1">
                <a:solidFill>
                  <a:schemeClr val="tx1">
                    <a:lumMod val="50000"/>
                  </a:schemeClr>
                </a:solidFill>
              </a:rPr>
              <a:t>Lukou</a:t>
            </a:r>
            <a:r>
              <a:rPr lang="en-US" altLang="zh-CN" sz="1100" dirty="0">
                <a:solidFill>
                  <a:schemeClr val="tx1">
                    <a:lumMod val="50000"/>
                  </a:schemeClr>
                </a:solidFill>
              </a:rPr>
              <a:t> International Airport</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anose="02010609060101010101" pitchFamily="2" charset="-122"/>
              </a:rPr>
              <a:t>: </a:t>
            </a:r>
            <a:r>
              <a:rPr lang="en-US" altLang="zh-CN" sz="1100" b="0" dirty="0">
                <a:solidFill>
                  <a:schemeClr val="tx1">
                    <a:lumMod val="50000"/>
                  </a:schemeClr>
                </a:solidFill>
              </a:rPr>
              <a:t>19km</a:t>
            </a:r>
            <a:endParaRPr lang="en-US" altLang="zh-CN" sz="1100" b="0" dirty="0">
              <a:solidFill>
                <a:schemeClr val="tx1">
                  <a:lumMod val="50000"/>
                </a:schemeClr>
              </a:solidFill>
            </a:endParaRPr>
          </a:p>
          <a:p>
            <a:pPr>
              <a:lnSpc>
                <a:spcPts val="1500"/>
              </a:lnSpc>
              <a:spcBef>
                <a:spcPct val="0"/>
              </a:spcBef>
              <a:spcAft>
                <a:spcPts val="600"/>
              </a:spcAft>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dirty="0" smtClean="0">
                <a:solidFill>
                  <a:schemeClr val="tx1">
                    <a:lumMod val="50000"/>
                  </a:schemeClr>
                </a:solidFill>
              </a:rPr>
              <a:t> </a:t>
            </a:r>
            <a:r>
              <a:rPr lang="en-US" altLang="zh-CN" sz="1100" b="0" dirty="0" smtClean="0">
                <a:solidFill>
                  <a:schemeClr val="tx1">
                    <a:lumMod val="50000"/>
                  </a:schemeClr>
                </a:solidFill>
              </a:rPr>
              <a:t>25mins </a:t>
            </a:r>
            <a:r>
              <a:rPr lang="en-US" altLang="zh-CN" sz="1100" b="0" dirty="0">
                <a:solidFill>
                  <a:schemeClr val="tx1">
                    <a:lumMod val="50000"/>
                  </a:schemeClr>
                </a:solidFill>
              </a:rPr>
              <a:t>by driving</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Nanjing Railway Station</a:t>
            </a:r>
            <a:endParaRPr lang="en-US" altLang="zh-CN" sz="110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Distance   </a:t>
            </a:r>
            <a:r>
              <a:rPr lang="en-US" altLang="zh-CN" sz="1100" dirty="0">
                <a:solidFill>
                  <a:schemeClr val="tx1">
                    <a:lumMod val="50000"/>
                  </a:schemeClr>
                </a:solidFill>
                <a:ea typeface="黑体" panose="02010609060101010101" pitchFamily="2" charset="-122"/>
              </a:rPr>
              <a:t>: </a:t>
            </a:r>
            <a:r>
              <a:rPr lang="en-US" altLang="zh-CN" sz="1100" b="0" dirty="0">
                <a:solidFill>
                  <a:schemeClr val="tx1">
                    <a:lumMod val="50000"/>
                  </a:schemeClr>
                </a:solidFill>
              </a:rPr>
              <a:t>26km</a:t>
            </a:r>
            <a:endParaRPr lang="en-US" altLang="zh-CN" sz="1100" b="0" dirty="0">
              <a:solidFill>
                <a:schemeClr val="tx1">
                  <a:lumMod val="50000"/>
                </a:schemeClr>
              </a:solidFill>
            </a:endParaRPr>
          </a:p>
          <a:p>
            <a:pPr>
              <a:lnSpc>
                <a:spcPts val="1500"/>
              </a:lnSpc>
              <a:spcBef>
                <a:spcPct val="0"/>
              </a:spcBef>
              <a:buFontTx/>
              <a:buNone/>
              <a:defRPr/>
            </a:pPr>
            <a:r>
              <a:rPr lang="en-US" altLang="zh-CN" sz="1100" dirty="0">
                <a:solidFill>
                  <a:schemeClr val="tx1">
                    <a:lumMod val="50000"/>
                  </a:schemeClr>
                </a:solidFill>
              </a:rPr>
              <a:t>Range  </a:t>
            </a:r>
            <a:r>
              <a:rPr lang="en-US" altLang="zh-CN" sz="1100" dirty="0" smtClean="0">
                <a:solidFill>
                  <a:schemeClr val="tx1">
                    <a:lumMod val="50000"/>
                  </a:schemeClr>
                </a:solidFill>
              </a:rPr>
              <a:t>     </a:t>
            </a:r>
            <a:r>
              <a:rPr lang="en-US" altLang="zh-CN" sz="1100" dirty="0">
                <a:solidFill>
                  <a:schemeClr val="tx1">
                    <a:lumMod val="50000"/>
                  </a:schemeClr>
                </a:solidFill>
              </a:rPr>
              <a:t>: </a:t>
            </a:r>
            <a:r>
              <a:rPr lang="en-US" altLang="zh-CN" sz="1100" b="0" dirty="0">
                <a:solidFill>
                  <a:schemeClr val="tx1">
                    <a:lumMod val="50000"/>
                  </a:schemeClr>
                </a:solidFill>
              </a:rPr>
              <a:t>40mins by </a:t>
            </a:r>
            <a:r>
              <a:rPr lang="en-US" altLang="zh-CN" sz="1100" b="0" dirty="0" smtClean="0">
                <a:solidFill>
                  <a:schemeClr val="tx1">
                    <a:lumMod val="50000"/>
                  </a:schemeClr>
                </a:solidFill>
              </a:rPr>
              <a:t>Metro, 30mins </a:t>
            </a:r>
            <a:r>
              <a:rPr lang="en-US" altLang="zh-CN" sz="1100" b="0" dirty="0">
                <a:solidFill>
                  <a:schemeClr val="tx1">
                    <a:lumMod val="50000"/>
                  </a:schemeClr>
                </a:solidFill>
              </a:rPr>
              <a:t>by driving</a:t>
            </a:r>
            <a:endParaRPr lang="en-US" altLang="zh-CN" sz="1100" dirty="0">
              <a:solidFill>
                <a:schemeClr val="tx1">
                  <a:lumMod val="50000"/>
                </a:schemeClr>
              </a:solidFill>
            </a:endParaRPr>
          </a:p>
        </p:txBody>
      </p:sp>
      <p:sp>
        <p:nvSpPr>
          <p:cNvPr id="7173" name="Picture 6" descr="C:\Users\sunnzha\Desktop\zyj\美工\SM\2015\8\地图----福特\地图--PPt用.jpg"/>
          <p:cNvSpPr>
            <a:spLocks noChangeAspect="1" noChangeArrowheads="1"/>
          </p:cNvSpPr>
          <p:nvPr/>
        </p:nvSpPr>
        <p:spPr bwMode="auto">
          <a:xfrm>
            <a:off x="684213" y="1101725"/>
            <a:ext cx="4138612"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pic>
        <p:nvPicPr>
          <p:cNvPr id="7174" name="Picture 7" descr="C:\Users\lilyliu\Desktop\PPT图片\南京上秦淮假日酒店--地图.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8963" y="1106488"/>
            <a:ext cx="455930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4795838" y="4194175"/>
            <a:ext cx="3800475"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lnSpc>
                <a:spcPts val="1800"/>
              </a:lnSpc>
            </a:pPr>
            <a:r>
              <a:rPr lang="en-US" altLang="zh-CN">
                <a:solidFill>
                  <a:srgbClr val="000000"/>
                </a:solidFill>
                <a:cs typeface="Arial" panose="020B0604020202020204" pitchFamily="34" charset="0"/>
              </a:rPr>
              <a:t>U lake square is located near to hotel. It has not only fresh air, green trees, gurgling water, but also about 2 km track around the lake which is the perfect place for running and cycling enthusiasts.</a:t>
            </a:r>
            <a:endParaRPr lang="en-US" altLang="zh-CN">
              <a:solidFill>
                <a:srgbClr val="000000"/>
              </a:solidFill>
              <a:cs typeface="Arial" panose="020B0604020202020204" pitchFamily="34" charset="0"/>
            </a:endParaRPr>
          </a:p>
        </p:txBody>
      </p:sp>
      <p:sp>
        <p:nvSpPr>
          <p:cNvPr id="11" name="Rectangle 2"/>
          <p:cNvSpPr>
            <a:spLocks noGrp="1" noChangeArrowheads="1"/>
          </p:cNvSpPr>
          <p:nvPr>
            <p:ph type="title" idx="4294967295"/>
          </p:nvPr>
        </p:nvSpPr>
        <p:spPr>
          <a:xfrm>
            <a:off x="395288" y="260350"/>
            <a:ext cx="8353425" cy="574675"/>
          </a:xfrm>
        </p:spPr>
        <p:txBody>
          <a:bodyPr/>
          <a:lstStyle/>
          <a:p>
            <a:pPr>
              <a:defRPr/>
            </a:pP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br>
              <a:rPr lang="zh-CN" altLang="en-US" sz="1800" b="1" dirty="0" smtClean="0">
                <a:effectLst>
                  <a:outerShdw blurRad="38100" dist="38100" dir="2700000" algn="tl">
                    <a:srgbClr val="C0C0C0"/>
                  </a:outerShdw>
                </a:effectLst>
                <a:ea typeface="宋体" panose="02010600030101010101" pitchFamily="2" charset="-122"/>
              </a:rPr>
            </a:br>
            <a:r>
              <a:rPr lang="zh-CN" altLang="en-US" sz="1800" b="1" dirty="0" smtClean="0">
                <a:effectLst>
                  <a:outerShdw blurRad="38100" dist="38100" dir="2700000" algn="tl">
                    <a:srgbClr val="C0C0C0"/>
                  </a:outerShdw>
                </a:effectLst>
                <a:latin typeface="汉仪中黑简"/>
                <a:ea typeface="汉仪中黑简"/>
              </a:rPr>
              <a:t>周边环境</a:t>
            </a:r>
            <a:br>
              <a:rPr lang="zh-CN" altLang="en-US" sz="1600" b="1" dirty="0" smtClean="0">
                <a:effectLst>
                  <a:outerShdw blurRad="38100" dist="38100" dir="2700000" algn="tl">
                    <a:srgbClr val="C0C0C0"/>
                  </a:outerShdw>
                </a:effectLst>
                <a:ea typeface="宋体" panose="02010600030101010101" pitchFamily="2" charset="-122"/>
              </a:rPr>
            </a:br>
            <a:r>
              <a:rPr lang="en-US" altLang="zh-CN" sz="1600" b="1" dirty="0" smtClean="0">
                <a:effectLst>
                  <a:outerShdw blurRad="38100" dist="38100" dir="2700000" algn="tl">
                    <a:srgbClr val="C0C0C0"/>
                  </a:outerShdw>
                </a:effectLst>
                <a:ea typeface="宋体" panose="02010600030101010101" pitchFamily="2" charset="-122"/>
              </a:rPr>
              <a:t>Surrounding</a:t>
            </a:r>
            <a:endParaRPr lang="zh-CN" altLang="en-US" sz="1600" b="1" dirty="0">
              <a:effectLst>
                <a:outerShdw blurRad="38100" dist="38100" dir="2700000" algn="tl">
                  <a:srgbClr val="C0C0C0"/>
                </a:outerShdw>
              </a:effectLst>
              <a:ea typeface="宋体" panose="02010600030101010101" pitchFamily="2" charset="-122"/>
            </a:endParaRPr>
          </a:p>
        </p:txBody>
      </p:sp>
      <p:sp>
        <p:nvSpPr>
          <p:cNvPr id="20484" name="Picture 2"/>
          <p:cNvSpPr>
            <a:spLocks noChangeArrowheads="1"/>
          </p:cNvSpPr>
          <p:nvPr/>
        </p:nvSpPr>
        <p:spPr bwMode="auto">
          <a:xfrm>
            <a:off x="4645025" y="1036638"/>
            <a:ext cx="41021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485" name="Rectangle 1"/>
          <p:cNvSpPr>
            <a:spLocks noChangeArrowheads="1"/>
          </p:cNvSpPr>
          <p:nvPr/>
        </p:nvSpPr>
        <p:spPr bwMode="auto">
          <a:xfrm>
            <a:off x="611188" y="1677988"/>
            <a:ext cx="39624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lnSpc>
                <a:spcPct val="150000"/>
              </a:lnSpc>
            </a:pPr>
            <a:r>
              <a:rPr lang="zh-CN" altLang="en-US">
                <a:solidFill>
                  <a:srgbClr val="000000"/>
                </a:solidFill>
                <a:latin typeface="汉仪中黑简" pitchFamily="49" charset="-122"/>
                <a:ea typeface="汉仪中黑简" pitchFamily="49" charset="-122"/>
              </a:rPr>
              <a:t>紧邻酒店的</a:t>
            </a:r>
            <a:r>
              <a:rPr lang="en-US" altLang="zh-CN">
                <a:solidFill>
                  <a:srgbClr val="000000"/>
                </a:solidFill>
                <a:latin typeface="汉仪中黑简" pitchFamily="49" charset="-122"/>
                <a:ea typeface="汉仪中黑简" pitchFamily="49" charset="-122"/>
              </a:rPr>
              <a:t>U</a:t>
            </a:r>
            <a:r>
              <a:rPr lang="zh-CN" altLang="en-US">
                <a:solidFill>
                  <a:srgbClr val="000000"/>
                </a:solidFill>
                <a:latin typeface="汉仪中黑简" pitchFamily="49" charset="-122"/>
                <a:ea typeface="汉仪中黑简" pitchFamily="49" charset="-122"/>
              </a:rPr>
              <a:t>湖广场，天清气朗，绿树环绕，流水潺潺，不但清新自然，还拥有全长约</a:t>
            </a:r>
            <a:r>
              <a:rPr lang="en-US" altLang="zh-CN">
                <a:solidFill>
                  <a:srgbClr val="000000"/>
                </a:solidFill>
                <a:latin typeface="汉仪中黑简" pitchFamily="49" charset="-122"/>
                <a:ea typeface="汉仪中黑简" pitchFamily="49" charset="-122"/>
              </a:rPr>
              <a:t>2</a:t>
            </a:r>
            <a:r>
              <a:rPr lang="zh-CN" altLang="en-US">
                <a:solidFill>
                  <a:srgbClr val="000000"/>
                </a:solidFill>
                <a:latin typeface="汉仪中黑简" pitchFamily="49" charset="-122"/>
                <a:ea typeface="汉仪中黑简" pitchFamily="49" charset="-122"/>
              </a:rPr>
              <a:t>公里的环湖跑道，是跑步和骑行爱好者的绝佳去处。</a:t>
            </a:r>
            <a:endParaRPr lang="en-US" altLang="zh-CN">
              <a:solidFill>
                <a:srgbClr val="000000"/>
              </a:solidFill>
              <a:latin typeface="汉仪中黑简" pitchFamily="49" charset="-122"/>
              <a:ea typeface="汉仪中黑简" pitchFamily="49" charset="-122"/>
            </a:endParaRPr>
          </a:p>
        </p:txBody>
      </p:sp>
      <p:pic>
        <p:nvPicPr>
          <p:cNvPr id="2" name="Picture 7" descr="Z:\Lily\PPT图片\QQ截图20160707132612.jpg"/>
          <p:cNvPicPr>
            <a:picLocks noChangeAspect="1" noChangeArrowheads="1"/>
          </p:cNvPicPr>
          <p:nvPr/>
        </p:nvPicPr>
        <p:blipFill>
          <a:blip r:embed="rId1" cstate="email"/>
          <a:srcRect/>
          <a:stretch>
            <a:fillRect/>
          </a:stretch>
        </p:blipFill>
        <p:spPr bwMode="auto">
          <a:xfrm>
            <a:off x="611560" y="3457221"/>
            <a:ext cx="4107359" cy="2708083"/>
          </a:xfrm>
          <a:prstGeom prst="rect">
            <a:avLst/>
          </a:prstGeom>
          <a:noFill/>
          <a:effectLst>
            <a:softEdge rad="112014"/>
          </a:effectLst>
          <a:extLst>
            <a:ext uri="{909E8E84-426E-40DD-AFC4-6F175D3DCCD1}">
              <a14:hiddenFill xmlns:a14="http://schemas.microsoft.com/office/drawing/2010/main">
                <a:solidFill>
                  <a:srgbClr val="FFFFFF"/>
                </a:solidFill>
              </a14:hiddenFill>
            </a:ext>
          </a:extLst>
        </p:spPr>
      </p:pic>
      <p:pic>
        <p:nvPicPr>
          <p:cNvPr id="19464" name="Picture 8" descr="C:\Users\lilyliu\Desktop\PPT图片\未标题-1.jpg"/>
          <p:cNvPicPr>
            <a:picLocks noChangeAspect="1" noChangeArrowheads="1"/>
          </p:cNvPicPr>
          <p:nvPr/>
        </p:nvPicPr>
        <p:blipFill>
          <a:blip r:embed="rId2" cstate="email"/>
          <a:srcRect/>
          <a:stretch>
            <a:fillRect/>
          </a:stretch>
        </p:blipFill>
        <p:spPr bwMode="auto">
          <a:xfrm>
            <a:off x="4551363" y="980728"/>
            <a:ext cx="4124325" cy="2716212"/>
          </a:xfrm>
          <a:prstGeom prst="rect">
            <a:avLst/>
          </a:prstGeom>
          <a:noFill/>
          <a:effectLst>
            <a:softEdge rad="11303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txBox="1">
            <a:spLocks noChangeArrowheads="1"/>
          </p:cNvSpPr>
          <p:nvPr/>
        </p:nvSpPr>
        <p:spPr>
          <a:xfrm>
            <a:off x="323850" y="265113"/>
            <a:ext cx="8351838" cy="574675"/>
          </a:xfrm>
          <a:prstGeom prst="rect">
            <a:avLst/>
          </a:prstGeom>
        </p:spPr>
        <p:txBody>
          <a:bodyPr/>
          <a:lstStyle>
            <a:lvl1pPr eaLnBrk="0" hangingPunct="0">
              <a:defRPr sz="1400">
                <a:solidFill>
                  <a:schemeClr val="tx1"/>
                </a:solidFill>
                <a:latin typeface="Myriad Pro" pitchFamily="34" charset="0"/>
                <a:ea typeface="宋体" panose="02010600030101010101" pitchFamily="2" charset="-122"/>
              </a:defRPr>
            </a:lvl1pPr>
            <a:lvl2pPr marL="742950" indent="-285750" eaLnBrk="0" hangingPunct="0">
              <a:defRPr sz="1400">
                <a:solidFill>
                  <a:schemeClr val="tx1"/>
                </a:solidFill>
                <a:latin typeface="Myriad Pro" pitchFamily="34" charset="0"/>
                <a:ea typeface="宋体" panose="02010600030101010101" pitchFamily="2" charset="-122"/>
              </a:defRPr>
            </a:lvl2pPr>
            <a:lvl3pPr marL="1143000" indent="-228600" eaLnBrk="0" hangingPunct="0">
              <a:defRPr sz="1400">
                <a:solidFill>
                  <a:schemeClr val="tx1"/>
                </a:solidFill>
                <a:latin typeface="Myriad Pro" pitchFamily="34" charset="0"/>
                <a:ea typeface="宋体" panose="02010600030101010101" pitchFamily="2" charset="-122"/>
              </a:defRPr>
            </a:lvl3pPr>
            <a:lvl4pPr marL="1600200" indent="-228600" eaLnBrk="0" hangingPunct="0">
              <a:defRPr sz="1400">
                <a:solidFill>
                  <a:schemeClr val="tx1"/>
                </a:solidFill>
                <a:latin typeface="Myriad Pro" pitchFamily="34" charset="0"/>
                <a:ea typeface="宋体" panose="02010600030101010101" pitchFamily="2" charset="-122"/>
              </a:defRPr>
            </a:lvl4pPr>
            <a:lvl5pPr marL="2057400" indent="-228600" eaLnBrk="0" hangingPunct="0">
              <a:defRPr sz="1400">
                <a:solidFill>
                  <a:schemeClr val="tx1"/>
                </a:solidFill>
                <a:latin typeface="Myriad Pro"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Myriad Pro" pitchFamily="34" charset="0"/>
                <a:ea typeface="宋体" panose="02010600030101010101" pitchFamily="2" charset="-122"/>
              </a:defRPr>
            </a:lvl9pPr>
          </a:lstStyle>
          <a:p>
            <a:pPr>
              <a:spcBef>
                <a:spcPct val="75000"/>
              </a:spcBef>
              <a:defRPr/>
            </a:pPr>
            <a:r>
              <a:rPr lang="zh-CN" altLang="en-US" sz="1800" b="1" dirty="0">
                <a:solidFill>
                  <a:schemeClr val="bg1"/>
                </a:solidFill>
                <a:effectLst>
                  <a:outerShdw blurRad="38100" dist="38100" dir="2700000" algn="tl">
                    <a:srgbClr val="C0C0C0"/>
                  </a:outerShdw>
                </a:effectLst>
                <a:latin typeface="汉仪中黑简"/>
                <a:ea typeface="汉仪中黑简"/>
                <a:cs typeface="汉仪中黑简"/>
              </a:rPr>
              <a:t>周边</a:t>
            </a:r>
            <a:r>
              <a:rPr lang="zh-CN" altLang="en-US" sz="1800" b="1" dirty="0" smtClean="0">
                <a:solidFill>
                  <a:schemeClr val="bg1"/>
                </a:solidFill>
                <a:effectLst>
                  <a:outerShdw blurRad="38100" dist="38100" dir="2700000" algn="tl">
                    <a:srgbClr val="C0C0C0"/>
                  </a:outerShdw>
                </a:effectLst>
                <a:latin typeface="汉仪中黑简"/>
                <a:ea typeface="汉仪中黑简"/>
                <a:cs typeface="汉仪中黑简"/>
              </a:rPr>
              <a:t>环境</a:t>
            </a:r>
            <a:r>
              <a:rPr lang="en-US" altLang="zh-CN" sz="1800" b="1" dirty="0" smtClean="0">
                <a:solidFill>
                  <a:schemeClr val="bg1"/>
                </a:solidFill>
                <a:effectLst>
                  <a:outerShdw blurRad="38100" dist="38100" dir="2700000" algn="tl">
                    <a:srgbClr val="C0C0C0"/>
                  </a:outerShdw>
                </a:effectLst>
                <a:latin typeface="汉仪中黑简"/>
                <a:ea typeface="汉仪中黑简"/>
                <a:cs typeface="汉仪中黑简"/>
              </a:rPr>
              <a:t>——</a:t>
            </a:r>
            <a:r>
              <a:rPr lang="zh-CN" altLang="en-US" sz="1800" b="1" dirty="0" smtClean="0">
                <a:solidFill>
                  <a:schemeClr val="bg1"/>
                </a:solidFill>
                <a:effectLst>
                  <a:outerShdw blurRad="38100" dist="38100" dir="2700000" algn="tl">
                    <a:srgbClr val="C0C0C0"/>
                  </a:outerShdw>
                </a:effectLst>
                <a:latin typeface="汉仪中黑简"/>
                <a:ea typeface="汉仪中黑简"/>
                <a:cs typeface="汉仪中黑简"/>
              </a:rPr>
              <a:t>购物</a:t>
            </a:r>
            <a:br>
              <a:rPr lang="en-US" altLang="zh-CN" sz="1600" b="1" dirty="0">
                <a:solidFill>
                  <a:schemeClr val="bg1"/>
                </a:solidFill>
                <a:effectLst>
                  <a:outerShdw blurRad="38100" dist="38100" dir="2700000" algn="tl">
                    <a:srgbClr val="C0C0C0"/>
                  </a:outerShdw>
                </a:effectLst>
                <a:ea typeface="黑体" panose="02010609060101010101" pitchFamily="2" charset="-122"/>
              </a:rPr>
            </a:br>
            <a:r>
              <a:rPr lang="en-US" altLang="zh-CN" sz="1600" b="1" dirty="0" smtClean="0">
                <a:solidFill>
                  <a:schemeClr val="bg1"/>
                </a:solidFill>
                <a:effectLst>
                  <a:outerShdw blurRad="38100" dist="38100" dir="2700000" algn="tl">
                    <a:srgbClr val="C0C0C0"/>
                  </a:outerShdw>
                </a:effectLst>
                <a:ea typeface="黑体" panose="02010609060101010101" pitchFamily="2" charset="-122"/>
              </a:rPr>
              <a:t>Surrounding - Shopping</a:t>
            </a:r>
            <a:endParaRPr lang="zh-CN" altLang="en-US" sz="1600" b="1" dirty="0">
              <a:solidFill>
                <a:schemeClr val="bg1"/>
              </a:solidFill>
              <a:effectLst>
                <a:outerShdw blurRad="38100" dist="38100" dir="2700000" algn="tl">
                  <a:srgbClr val="C0C0C0"/>
                </a:outerShdw>
              </a:effectLst>
            </a:endParaRPr>
          </a:p>
        </p:txBody>
      </p:sp>
      <p:sp>
        <p:nvSpPr>
          <p:cNvPr id="21507" name="TextBox 1"/>
          <p:cNvSpPr txBox="1">
            <a:spLocks noChangeArrowheads="1"/>
          </p:cNvSpPr>
          <p:nvPr/>
        </p:nvSpPr>
        <p:spPr bwMode="auto">
          <a:xfrm>
            <a:off x="774700" y="4797425"/>
            <a:ext cx="73977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anose="02010600030101010101" pitchFamily="2" charset="-122"/>
              </a:defRPr>
            </a:lvl1pPr>
            <a:lvl2pPr marL="742950" indent="-285750">
              <a:defRPr sz="1600">
                <a:solidFill>
                  <a:schemeClr val="tx1"/>
                </a:solidFill>
                <a:latin typeface="Myriad Pro" pitchFamily="34" charset="0"/>
                <a:ea typeface="宋体" panose="02010600030101010101" pitchFamily="2" charset="-122"/>
              </a:defRPr>
            </a:lvl2pPr>
            <a:lvl3pPr marL="1143000">
              <a:defRPr sz="1400">
                <a:solidFill>
                  <a:schemeClr val="tx1"/>
                </a:solidFill>
                <a:latin typeface="Myriad Pro" pitchFamily="34" charset="0"/>
                <a:ea typeface="宋体" panose="02010600030101010101" pitchFamily="2" charset="-122"/>
              </a:defRPr>
            </a:lvl3pPr>
            <a:lvl4pPr marL="1600200">
              <a:defRPr sz="1300">
                <a:solidFill>
                  <a:schemeClr val="tx1"/>
                </a:solidFill>
                <a:latin typeface="Myriad Pro" pitchFamily="34" charset="0"/>
                <a:ea typeface="宋体" panose="02010600030101010101" pitchFamily="2" charset="-122"/>
              </a:defRPr>
            </a:lvl4pPr>
            <a:lvl5pPr marL="2057400">
              <a:defRPr sz="1200">
                <a:solidFill>
                  <a:schemeClr val="tx1"/>
                </a:solidFill>
                <a:latin typeface="Myriad Pro" pitchFamily="34" charset="0"/>
                <a:ea typeface="宋体" panose="02010600030101010101" pitchFamily="2" charset="-122"/>
              </a:defRPr>
            </a:lvl5pPr>
            <a:lvl6pPr marL="2514600">
              <a:defRPr sz="1200">
                <a:solidFill>
                  <a:schemeClr val="tx1"/>
                </a:solidFill>
                <a:latin typeface="Myriad Pro" pitchFamily="34" charset="0"/>
                <a:ea typeface="宋体" panose="02010600030101010101" pitchFamily="2" charset="-122"/>
              </a:defRPr>
            </a:lvl6pPr>
            <a:lvl7pPr marL="2971800">
              <a:defRPr sz="1200">
                <a:solidFill>
                  <a:schemeClr val="tx1"/>
                </a:solidFill>
                <a:latin typeface="Myriad Pro" pitchFamily="34" charset="0"/>
                <a:ea typeface="宋体" panose="02010600030101010101" pitchFamily="2" charset="-122"/>
              </a:defRPr>
            </a:lvl7pPr>
            <a:lvl8pPr marL="3429000">
              <a:defRPr sz="1200">
                <a:solidFill>
                  <a:schemeClr val="tx1"/>
                </a:solidFill>
                <a:latin typeface="Myriad Pro" pitchFamily="34" charset="0"/>
                <a:ea typeface="宋体" panose="02010600030101010101" pitchFamily="2" charset="-122"/>
              </a:defRPr>
            </a:lvl8pPr>
            <a:lvl9pPr marL="3886200">
              <a:defRPr sz="1200">
                <a:solidFill>
                  <a:schemeClr val="tx1"/>
                </a:solidFill>
                <a:latin typeface="Myriad Pro" pitchFamily="34" charset="0"/>
                <a:ea typeface="宋体" panose="02010600030101010101" pitchFamily="2" charset="-122"/>
              </a:defRPr>
            </a:lvl9pPr>
          </a:lstStyle>
          <a:p>
            <a:pPr eaLnBrk="0" hangingPunct="0"/>
            <a:r>
              <a:rPr lang="zh-CN" altLang="en-US" sz="1400">
                <a:solidFill>
                  <a:srgbClr val="000000"/>
                </a:solidFill>
                <a:latin typeface="汉仪中黑简" pitchFamily="49" charset="-122"/>
                <a:ea typeface="汉仪中黑简" pitchFamily="49" charset="-122"/>
                <a:cs typeface="Arial" panose="020B0604020202020204" pitchFamily="34" charset="0"/>
              </a:rPr>
              <a:t>南京砂之船奥特莱斯艺术商业广场</a:t>
            </a:r>
            <a:r>
              <a:rPr lang="en-US" altLang="zh-CN" sz="1400" b="0">
                <a:solidFill>
                  <a:srgbClr val="000000"/>
                </a:solidFill>
                <a:latin typeface="汉仪中黑简" pitchFamily="49" charset="-122"/>
                <a:ea typeface="汉仪中黑简" pitchFamily="49" charset="-122"/>
                <a:cs typeface="Arial" panose="020B0604020202020204" pitchFamily="34" charset="0"/>
              </a:rPr>
              <a:t>——</a:t>
            </a:r>
            <a:r>
              <a:rPr lang="zh-CN" altLang="en-US" sz="1200" b="0">
                <a:solidFill>
                  <a:srgbClr val="000000"/>
                </a:solidFill>
                <a:latin typeface="汉仪中黑简" pitchFamily="49" charset="-122"/>
                <a:ea typeface="汉仪中黑简" pitchFamily="49" charset="-122"/>
                <a:cs typeface="Arial" panose="020B0604020202020204" pitchFamily="34" charset="0"/>
              </a:rPr>
              <a:t>南京砂之船艺术商业广场是砂之船（上海）控股有限公司携旗下项目，拥有</a:t>
            </a:r>
            <a:r>
              <a:rPr lang="en-US" altLang="zh-CN" sz="1200" b="0">
                <a:solidFill>
                  <a:srgbClr val="000000"/>
                </a:solidFill>
                <a:latin typeface="汉仪中黑简" pitchFamily="49" charset="-122"/>
                <a:ea typeface="汉仪中黑简" pitchFamily="49" charset="-122"/>
                <a:cs typeface="Arial" panose="020B0604020202020204" pitchFamily="34" charset="0"/>
              </a:rPr>
              <a:t>600</a:t>
            </a:r>
            <a:r>
              <a:rPr lang="zh-CN" altLang="en-US" sz="1200" b="0">
                <a:solidFill>
                  <a:srgbClr val="000000"/>
                </a:solidFill>
                <a:latin typeface="汉仪中黑简" pitchFamily="49" charset="-122"/>
                <a:ea typeface="汉仪中黑简" pitchFamily="49" charset="-122"/>
                <a:cs typeface="Arial" panose="020B0604020202020204" pitchFamily="34" charset="0"/>
              </a:rPr>
              <a:t>个国内外知名品牌。在国际名品、潮流运动、绅士休闲、淑女名媛等各个时尚品类齐集的同时，精品超市、特色餐饮、顶级影院、儿童体验等各大主力业态也一应俱全。</a:t>
            </a:r>
            <a:endParaRPr lang="zh-CN" altLang="en-US" sz="1400" b="0">
              <a:solidFill>
                <a:srgbClr val="000000"/>
              </a:solidFill>
              <a:latin typeface="Arial" panose="020B0604020202020204" pitchFamily="34" charset="0"/>
              <a:ea typeface="汉仪中黑简" pitchFamily="49" charset="-122"/>
              <a:cs typeface="Arial" panose="020B0604020202020204" pitchFamily="34" charset="0"/>
            </a:endParaRPr>
          </a:p>
        </p:txBody>
      </p:sp>
      <p:pic>
        <p:nvPicPr>
          <p:cNvPr id="21508" name="Picture 6" descr="W:\Lily\砂之船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4700" y="1068388"/>
            <a:ext cx="718185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
          <p:cNvSpPr txBox="1">
            <a:spLocks noChangeArrowheads="1"/>
          </p:cNvSpPr>
          <p:nvPr/>
        </p:nvSpPr>
        <p:spPr bwMode="auto">
          <a:xfrm>
            <a:off x="774700" y="5445125"/>
            <a:ext cx="75422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Myriad Pro" pitchFamily="34" charset="0"/>
                <a:ea typeface="宋体" panose="02010600030101010101" pitchFamily="2" charset="-122"/>
              </a:defRPr>
            </a:lvl1pPr>
            <a:lvl2pPr marL="742950" indent="-285750">
              <a:defRPr sz="1600">
                <a:solidFill>
                  <a:schemeClr val="tx1"/>
                </a:solidFill>
                <a:latin typeface="Myriad Pro" pitchFamily="34" charset="0"/>
                <a:ea typeface="宋体" panose="02010600030101010101" pitchFamily="2" charset="-122"/>
              </a:defRPr>
            </a:lvl2pPr>
            <a:lvl3pPr marL="1143000">
              <a:defRPr sz="1400">
                <a:solidFill>
                  <a:schemeClr val="tx1"/>
                </a:solidFill>
                <a:latin typeface="Myriad Pro" pitchFamily="34" charset="0"/>
                <a:ea typeface="宋体" panose="02010600030101010101" pitchFamily="2" charset="-122"/>
              </a:defRPr>
            </a:lvl3pPr>
            <a:lvl4pPr marL="1600200">
              <a:defRPr sz="1300">
                <a:solidFill>
                  <a:schemeClr val="tx1"/>
                </a:solidFill>
                <a:latin typeface="Myriad Pro" pitchFamily="34" charset="0"/>
                <a:ea typeface="宋体" panose="02010600030101010101" pitchFamily="2" charset="-122"/>
              </a:defRPr>
            </a:lvl4pPr>
            <a:lvl5pPr marL="2057400">
              <a:defRPr sz="1200">
                <a:solidFill>
                  <a:schemeClr val="tx1"/>
                </a:solidFill>
                <a:latin typeface="Myriad Pro" pitchFamily="34" charset="0"/>
                <a:ea typeface="宋体" panose="02010600030101010101" pitchFamily="2" charset="-122"/>
              </a:defRPr>
            </a:lvl5pPr>
            <a:lvl6pPr marL="2514600">
              <a:defRPr sz="1200">
                <a:solidFill>
                  <a:schemeClr val="tx1"/>
                </a:solidFill>
                <a:latin typeface="Myriad Pro" pitchFamily="34" charset="0"/>
                <a:ea typeface="宋体" panose="02010600030101010101" pitchFamily="2" charset="-122"/>
              </a:defRPr>
            </a:lvl6pPr>
            <a:lvl7pPr marL="2971800">
              <a:defRPr sz="1200">
                <a:solidFill>
                  <a:schemeClr val="tx1"/>
                </a:solidFill>
                <a:latin typeface="Myriad Pro" pitchFamily="34" charset="0"/>
                <a:ea typeface="宋体" panose="02010600030101010101" pitchFamily="2" charset="-122"/>
              </a:defRPr>
            </a:lvl7pPr>
            <a:lvl8pPr marL="3429000">
              <a:defRPr sz="1200">
                <a:solidFill>
                  <a:schemeClr val="tx1"/>
                </a:solidFill>
                <a:latin typeface="Myriad Pro" pitchFamily="34" charset="0"/>
                <a:ea typeface="宋体" panose="02010600030101010101" pitchFamily="2" charset="-122"/>
              </a:defRPr>
            </a:lvl8pPr>
            <a:lvl9pPr marL="3886200">
              <a:defRPr sz="1200">
                <a:solidFill>
                  <a:schemeClr val="tx1"/>
                </a:solidFill>
                <a:latin typeface="Myriad Pro" pitchFamily="34" charset="0"/>
                <a:ea typeface="宋体" panose="02010600030101010101" pitchFamily="2" charset="-122"/>
              </a:defRPr>
            </a:lvl9pPr>
          </a:lstStyle>
          <a:p>
            <a:pPr eaLnBrk="0" hangingPunct="0">
              <a:lnSpc>
                <a:spcPts val="1800"/>
              </a:lnSpc>
            </a:pPr>
            <a:r>
              <a:rPr lang="en-US" altLang="ja-JP" sz="1200">
                <a:solidFill>
                  <a:srgbClr val="000000"/>
                </a:solidFill>
                <a:cs typeface="Arial" panose="020B0604020202020204" pitchFamily="34" charset="0"/>
              </a:rPr>
              <a:t>Nanjing Sasseur Outlets Art Plaza </a:t>
            </a:r>
            <a:r>
              <a:rPr lang="en-US" altLang="ja-JP" sz="1200" b="0">
                <a:solidFill>
                  <a:srgbClr val="000000"/>
                </a:solidFill>
                <a:cs typeface="Arial" panose="020B0604020202020204" pitchFamily="34" charset="0"/>
              </a:rPr>
              <a:t>-</a:t>
            </a:r>
            <a:r>
              <a:rPr lang="en-US" altLang="zh-CN" sz="1200" b="0">
                <a:solidFill>
                  <a:srgbClr val="000000"/>
                </a:solidFill>
                <a:cs typeface="Arial" panose="020B0604020202020204" pitchFamily="34" charset="0"/>
              </a:rPr>
              <a:t> The shopping mall have not only more than 600  international famous brands for fashion and sports, gentlemen and leisure, fair maiden and celebrities ,but also specialty supermarket,  food specialties, international cinema and children's entertainment for all populations.</a:t>
            </a:r>
            <a:endParaRPr lang="en-US" altLang="ja-JP" sz="1200" b="0">
              <a:solidFill>
                <a:srgbClr val="000000"/>
              </a:solidFill>
              <a:cs typeface="Arial" panose="020B0604020202020204" pitchFamily="34" charset="0"/>
            </a:endParaRPr>
          </a:p>
        </p:txBody>
      </p:sp>
    </p:spTree>
  </p:cSld>
  <p:clrMapOvr>
    <a:masterClrMapping/>
  </p:clrMapOvr>
  <p:transition spd="med">
    <p:strips dir="rd"/>
  </p:transition>
  <p:timing>
    <p:tnLst>
      <p:par>
        <p:cTn id="1" dur="indefinite" restart="never" nodeType="tmRoot"/>
      </p:par>
    </p:tnLst>
  </p:timing>
</p:sld>
</file>

<file path=ppt/tags/tag1.xml><?xml version="1.0" encoding="utf-8"?>
<p:tagLst xmlns:p="http://schemas.openxmlformats.org/presentationml/2006/main">
  <p:tag name="TIMING" val="|1.3|1.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heme1">
  <a:themeElements>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fontScheme name="Body To-View">
      <a:majorFont>
        <a:latin typeface="Calibri"/>
        <a:ea typeface=""/>
        <a:cs typeface=""/>
      </a:majorFont>
      <a:minorFont>
        <a:latin typeface="Calibri"/>
        <a:ea typeface=""/>
        <a:cs typeface=""/>
      </a:minorFont>
    </a:fontScheme>
    <a:fmtScheme name="都市">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600" b="0" i="0" u="none" strike="noStrike" cap="none" normalizeH="0" baseline="0" smtClean="0">
            <a:ln>
              <a:noFill/>
            </a:ln>
            <a:solidFill>
              <a:schemeClr val="tx1"/>
            </a:solidFill>
            <a:effectLst/>
            <a:latin typeface="Calibri" panose="020F0502020204030204" pitchFamily="34" charset="0"/>
          </a:defRPr>
        </a:defPPr>
      </a:lstStyle>
    </a:lnDef>
  </a:objectDefaults>
  <a:extraClrSchemeLst>
    <a:extraClrScheme>
      <a:clrScheme name="Body To-View 1">
        <a:dk1>
          <a:srgbClr val="000012"/>
        </a:dk1>
        <a:lt1>
          <a:srgbClr val="FFFFFF"/>
        </a:lt1>
        <a:dk2>
          <a:srgbClr val="FFFFFF"/>
        </a:dk2>
        <a:lt2>
          <a:srgbClr val="737272"/>
        </a:lt2>
        <a:accent1>
          <a:srgbClr val="912887"/>
        </a:accent1>
        <a:accent2>
          <a:srgbClr val="F09600"/>
        </a:accent2>
        <a:accent3>
          <a:srgbClr val="FFFFFF"/>
        </a:accent3>
        <a:accent4>
          <a:srgbClr val="00000E"/>
        </a:accent4>
        <a:accent5>
          <a:srgbClr val="C7ACC3"/>
        </a:accent5>
        <a:accent6>
          <a:srgbClr val="D98700"/>
        </a:accent6>
        <a:hlink>
          <a:srgbClr val="D20005"/>
        </a:hlink>
        <a:folHlink>
          <a:srgbClr val="E1551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liday Inn Family of Brands template">
  <a:themeElements>
    <a:clrScheme name="HI Family_final_v4 (3) 16">
      <a:dk1>
        <a:srgbClr val="4D4D4D"/>
      </a:dk1>
      <a:lt1>
        <a:srgbClr val="FFFFFF"/>
      </a:lt1>
      <a:dk2>
        <a:srgbClr val="367C2B"/>
      </a:dk2>
      <a:lt2>
        <a:srgbClr val="8CC63F"/>
      </a:lt2>
      <a:accent1>
        <a:srgbClr val="47AA42"/>
      </a:accent1>
      <a:accent2>
        <a:srgbClr val="FF9900"/>
      </a:accent2>
      <a:accent3>
        <a:srgbClr val="FFFFFF"/>
      </a:accent3>
      <a:accent4>
        <a:srgbClr val="404040"/>
      </a:accent4>
      <a:accent5>
        <a:srgbClr val="B1D2B0"/>
      </a:accent5>
      <a:accent6>
        <a:srgbClr val="E78A00"/>
      </a:accent6>
      <a:hlink>
        <a:srgbClr val="0058B0"/>
      </a:hlink>
      <a:folHlink>
        <a:srgbClr val="B2B2B2"/>
      </a:folHlink>
    </a:clrScheme>
    <a:fontScheme name="HI Family_final_v4 (3)">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400" b="0" i="0" u="none" strike="noStrike" cap="none" normalizeH="0" baseline="0" smtClean="0">
            <a:ln>
              <a:noFill/>
            </a:ln>
            <a:solidFill>
              <a:schemeClr val="tx1"/>
            </a:solidFill>
            <a:effectLst/>
            <a:latin typeface="Myriad Pro" pitchFamily="34"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400" b="0" i="0" u="none" strike="noStrike" cap="none" normalizeH="0" baseline="0" smtClean="0">
            <a:ln>
              <a:noFill/>
            </a:ln>
            <a:solidFill>
              <a:schemeClr val="tx1"/>
            </a:solidFill>
            <a:effectLst/>
            <a:latin typeface="Myriad Pro" pitchFamily="34" charset="0"/>
          </a:defRPr>
        </a:defPPr>
      </a:lstStyle>
    </a:lnDef>
  </a:objectDefaults>
  <a:extraClrSchemeLst>
    <a:extraClrScheme>
      <a:clrScheme name="HI Family_final_v4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I Family_final_v4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I Family_final_v4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I Family_final_v4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 Family_final_v4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I Family_final_v4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I Family_final_v4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I Family_final_v4 (3) 8">
        <a:dk1>
          <a:srgbClr val="7A0200"/>
        </a:dk1>
        <a:lt1>
          <a:srgbClr val="FFFFFF"/>
        </a:lt1>
        <a:dk2>
          <a:srgbClr val="FFFFFF"/>
        </a:dk2>
        <a:lt2>
          <a:srgbClr val="969696"/>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HI Family_final_v4 (3) 9">
        <a:dk1>
          <a:srgbClr val="7A0200"/>
        </a:dk1>
        <a:lt1>
          <a:srgbClr val="FFFFFF"/>
        </a:lt1>
        <a:dk2>
          <a:srgbClr val="FFFFFF"/>
        </a:dk2>
        <a:lt2>
          <a:srgbClr val="E7E7E9"/>
        </a:lt2>
        <a:accent1>
          <a:srgbClr val="D74119"/>
        </a:accent1>
        <a:accent2>
          <a:srgbClr val="E27023"/>
        </a:accent2>
        <a:accent3>
          <a:srgbClr val="FFFFFF"/>
        </a:accent3>
        <a:accent4>
          <a:srgbClr val="670100"/>
        </a:accent4>
        <a:accent5>
          <a:srgbClr val="E8B0AB"/>
        </a:accent5>
        <a:accent6>
          <a:srgbClr val="CD651F"/>
        </a:accent6>
        <a:hlink>
          <a:srgbClr val="E4028C"/>
        </a:hlink>
        <a:folHlink>
          <a:srgbClr val="AA2D91"/>
        </a:folHlink>
      </a:clrScheme>
      <a:clrMap bg1="lt1" tx1="dk1" bg2="lt2" tx2="dk2" accent1="accent1" accent2="accent2" accent3="accent3" accent4="accent4" accent5="accent5" accent6="accent6" hlink="hlink" folHlink="folHlink"/>
    </a:extraClrScheme>
    <a:extraClrScheme>
      <a:clrScheme name="HI Family_final_v4 (3) 10">
        <a:dk1>
          <a:srgbClr val="978980"/>
        </a:dk1>
        <a:lt1>
          <a:srgbClr val="FFFFFF"/>
        </a:lt1>
        <a:dk2>
          <a:srgbClr val="367C2B"/>
        </a:dk2>
        <a:lt2>
          <a:srgbClr val="8CC63F"/>
        </a:lt2>
        <a:accent1>
          <a:srgbClr val="47AA42"/>
        </a:accent1>
        <a:accent2>
          <a:srgbClr val="F26649"/>
        </a:accent2>
        <a:accent3>
          <a:srgbClr val="FFFFFF"/>
        </a:accent3>
        <a:accent4>
          <a:srgbClr val="80746C"/>
        </a:accent4>
        <a:accent5>
          <a:srgbClr val="B1D2B0"/>
        </a:accent5>
        <a:accent6>
          <a:srgbClr val="DB5C41"/>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1">
        <a:dk1>
          <a:srgbClr val="4D4D4D"/>
        </a:dk1>
        <a:lt1>
          <a:srgbClr val="FFFFFF"/>
        </a:lt1>
        <a:dk2>
          <a:srgbClr val="367C2B"/>
        </a:dk2>
        <a:lt2>
          <a:srgbClr val="8CC63F"/>
        </a:lt2>
        <a:accent1>
          <a:srgbClr val="47AA42"/>
        </a:accent1>
        <a:accent2>
          <a:srgbClr val="F26649"/>
        </a:accent2>
        <a:accent3>
          <a:srgbClr val="FFFFFF"/>
        </a:accent3>
        <a:accent4>
          <a:srgbClr val="404040"/>
        </a:accent4>
        <a:accent5>
          <a:srgbClr val="B1D2B0"/>
        </a:accent5>
        <a:accent6>
          <a:srgbClr val="DB5C41"/>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2">
        <a:dk1>
          <a:srgbClr val="4D4D4D"/>
        </a:dk1>
        <a:lt1>
          <a:srgbClr val="FFFFFF"/>
        </a:lt1>
        <a:dk2>
          <a:srgbClr val="367C2B"/>
        </a:dk2>
        <a:lt2>
          <a:srgbClr val="8CC63F"/>
        </a:lt2>
        <a:accent1>
          <a:srgbClr val="47AA42"/>
        </a:accent1>
        <a:accent2>
          <a:srgbClr val="F17C0E"/>
        </a:accent2>
        <a:accent3>
          <a:srgbClr val="FFFFFF"/>
        </a:accent3>
        <a:accent4>
          <a:srgbClr val="404040"/>
        </a:accent4>
        <a:accent5>
          <a:srgbClr val="B1D2B0"/>
        </a:accent5>
        <a:accent6>
          <a:srgbClr val="DA700C"/>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3">
        <a:dk1>
          <a:srgbClr val="4D4D4D"/>
        </a:dk1>
        <a:lt1>
          <a:srgbClr val="FFFFFF"/>
        </a:lt1>
        <a:dk2>
          <a:srgbClr val="367C2B"/>
        </a:dk2>
        <a:lt2>
          <a:srgbClr val="8CC63F"/>
        </a:lt2>
        <a:accent1>
          <a:srgbClr val="47AA42"/>
        </a:accent1>
        <a:accent2>
          <a:srgbClr val="FAC500"/>
        </a:accent2>
        <a:accent3>
          <a:srgbClr val="FFFFFF"/>
        </a:accent3>
        <a:accent4>
          <a:srgbClr val="404040"/>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4">
        <a:dk1>
          <a:srgbClr val="978981"/>
        </a:dk1>
        <a:lt1>
          <a:srgbClr val="FFFFFF"/>
        </a:lt1>
        <a:dk2>
          <a:srgbClr val="367C2B"/>
        </a:dk2>
        <a:lt2>
          <a:srgbClr val="8CC63F"/>
        </a:lt2>
        <a:accent1>
          <a:srgbClr val="47AA42"/>
        </a:accent1>
        <a:accent2>
          <a:srgbClr val="FAC500"/>
        </a:accent2>
        <a:accent3>
          <a:srgbClr val="FFFFFF"/>
        </a:accent3>
        <a:accent4>
          <a:srgbClr val="80746D"/>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5">
        <a:dk1>
          <a:srgbClr val="333333"/>
        </a:dk1>
        <a:lt1>
          <a:srgbClr val="FFFFFF"/>
        </a:lt1>
        <a:dk2>
          <a:srgbClr val="367C2B"/>
        </a:dk2>
        <a:lt2>
          <a:srgbClr val="8CC63F"/>
        </a:lt2>
        <a:accent1>
          <a:srgbClr val="47AA42"/>
        </a:accent1>
        <a:accent2>
          <a:srgbClr val="FAC500"/>
        </a:accent2>
        <a:accent3>
          <a:srgbClr val="FFFFFF"/>
        </a:accent3>
        <a:accent4>
          <a:srgbClr val="2A2A2A"/>
        </a:accent4>
        <a:accent5>
          <a:srgbClr val="B1D2B0"/>
        </a:accent5>
        <a:accent6>
          <a:srgbClr val="E3B200"/>
        </a:accent6>
        <a:hlink>
          <a:srgbClr val="9B600D"/>
        </a:hlink>
        <a:folHlink>
          <a:srgbClr val="D59F0F"/>
        </a:folHlink>
      </a:clrScheme>
      <a:clrMap bg1="lt1" tx1="dk1" bg2="lt2" tx2="dk2" accent1="accent1" accent2="accent2" accent3="accent3" accent4="accent4" accent5="accent5" accent6="accent6" hlink="hlink" folHlink="folHlink"/>
    </a:extraClrScheme>
    <a:extraClrScheme>
      <a:clrScheme name="HI Family_final_v4 (3) 16">
        <a:dk1>
          <a:srgbClr val="4D4D4D"/>
        </a:dk1>
        <a:lt1>
          <a:srgbClr val="FFFFFF"/>
        </a:lt1>
        <a:dk2>
          <a:srgbClr val="367C2B"/>
        </a:dk2>
        <a:lt2>
          <a:srgbClr val="8CC63F"/>
        </a:lt2>
        <a:accent1>
          <a:srgbClr val="47AA42"/>
        </a:accent1>
        <a:accent2>
          <a:srgbClr val="FF9900"/>
        </a:accent2>
        <a:accent3>
          <a:srgbClr val="FFFFFF"/>
        </a:accent3>
        <a:accent4>
          <a:srgbClr val="404040"/>
        </a:accent4>
        <a:accent5>
          <a:srgbClr val="B1D2B0"/>
        </a:accent5>
        <a:accent6>
          <a:srgbClr val="E78A00"/>
        </a:accent6>
        <a:hlink>
          <a:srgbClr val="0058B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3981</Words>
  <Application>WPS 演示</Application>
  <PresentationFormat>全屏显示(4:3)</PresentationFormat>
  <Paragraphs>225</Paragraphs>
  <Slides>28</Slides>
  <Notes>4</Notes>
  <HiddenSlides>0</HiddenSlides>
  <MMClips>0</MMClips>
  <ScaleCrop>false</ScaleCrop>
  <HeadingPairs>
    <vt:vector size="6" baseType="variant">
      <vt:variant>
        <vt:lpstr>已用的字体</vt:lpstr>
      </vt:variant>
      <vt:variant>
        <vt:i4>13</vt:i4>
      </vt:variant>
      <vt:variant>
        <vt:lpstr>主题</vt:lpstr>
      </vt:variant>
      <vt:variant>
        <vt:i4>6</vt:i4>
      </vt:variant>
      <vt:variant>
        <vt:lpstr>幻灯片标题</vt:lpstr>
      </vt:variant>
      <vt:variant>
        <vt:i4>28</vt:i4>
      </vt:variant>
    </vt:vector>
  </HeadingPairs>
  <TitlesOfParts>
    <vt:vector size="47" baseType="lpstr">
      <vt:lpstr>Arial</vt:lpstr>
      <vt:lpstr>宋体</vt:lpstr>
      <vt:lpstr>Wingdings</vt:lpstr>
      <vt:lpstr>Calibri</vt:lpstr>
      <vt:lpstr>Times New Roman</vt:lpstr>
      <vt:lpstr>Myriad Pro</vt:lpstr>
      <vt:lpstr>黑体</vt:lpstr>
      <vt:lpstr>汉仪中黑简</vt:lpstr>
      <vt:lpstr>汉仪中黑简</vt:lpstr>
      <vt:lpstr>微软雅黑</vt:lpstr>
      <vt:lpstr>Arial Unicode MS</vt:lpstr>
      <vt:lpstr>Segoe Print</vt:lpstr>
      <vt:lpstr>MS PGothic</vt:lpstr>
      <vt:lpstr>Office 主题</vt:lpstr>
      <vt:lpstr>Theme1</vt:lpstr>
      <vt:lpstr>1_Theme1</vt:lpstr>
      <vt:lpstr>2_Theme1</vt:lpstr>
      <vt:lpstr>3_Theme1</vt:lpstr>
      <vt:lpstr>Holiday Inn Family of Brands template</vt:lpstr>
      <vt:lpstr>PowerPoint 演示文稿</vt:lpstr>
      <vt:lpstr>PowerPoint 演示文稿</vt:lpstr>
      <vt:lpstr>PowerPoint 演示文稿</vt:lpstr>
      <vt:lpstr>PowerPoint 演示文稿</vt:lpstr>
      <vt:lpstr>PowerPoint 演示文稿</vt:lpstr>
      <vt:lpstr>PowerPoint 演示文稿</vt:lpstr>
      <vt:lpstr>地理位置 Location</vt:lpstr>
      <vt:lpstr>   周边环境 Surrounding</vt:lpstr>
      <vt:lpstr>PowerPoint 演示文稿</vt:lpstr>
      <vt:lpstr>周边环境——旅游 Surroundings - Travel</vt:lpstr>
      <vt:lpstr>周边环境——旅游 Surroundings - Travel</vt:lpstr>
      <vt:lpstr>  酒店设施图片</vt:lpstr>
      <vt:lpstr>  酒店设施图片</vt:lpstr>
      <vt:lpstr>  现代时尚的工作环境 </vt:lpstr>
      <vt:lpstr>  丰富多彩的员工活动</vt:lpstr>
      <vt:lpstr>  丰富多彩的员工活动</vt:lpstr>
      <vt:lpstr>  丰富多彩的员工活动—实习生沟通会</vt:lpstr>
      <vt:lpstr>  完善的系统培训与职业发展</vt:lpstr>
      <vt:lpstr>  完善的系统培训与职业发展</vt:lpstr>
      <vt:lpstr>  “梦想之梯”管理培训生项目   IHG future leaders</vt:lpstr>
      <vt:lpstr>PowerPoint 演示文稿</vt:lpstr>
      <vt:lpstr>  最美员工宿舍（距离酒店仅步行三分钟）</vt:lpstr>
      <vt:lpstr>  最美员工宿舍（距离酒店仅步行三分钟）</vt:lpstr>
      <vt:lpstr>  舒适整洁的用餐环境及美味的员工餐</vt:lpstr>
      <vt:lpstr>PowerPoint 演示文稿</vt:lpstr>
      <vt:lpstr>PowerPoint 演示文稿</vt:lpstr>
      <vt:lpstr>联系方式 Contact Us</vt:lpstr>
      <vt:lpstr>Thank You! 期待你们的加入~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370</cp:revision>
  <dcterms:created xsi:type="dcterms:W3CDTF">2014-08-27T03:04:00Z</dcterms:created>
  <dcterms:modified xsi:type="dcterms:W3CDTF">2018-03-12T01:58:50Z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